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70" r:id="rId8"/>
    <p:sldId id="266" r:id="rId9"/>
    <p:sldId id="271" r:id="rId10"/>
    <p:sldId id="267" r:id="rId11"/>
    <p:sldId id="272" r:id="rId12"/>
    <p:sldId id="268" r:id="rId13"/>
    <p:sldId id="274" r:id="rId14"/>
    <p:sldId id="276" r:id="rId15"/>
    <p:sldId id="275" r:id="rId16"/>
    <p:sldId id="269" r:id="rId17"/>
    <p:sldId id="262" r:id="rId18"/>
    <p:sldId id="264" r:id="rId19"/>
    <p:sldId id="277" r:id="rId20"/>
    <p:sldId id="279" r:id="rId21"/>
    <p:sldId id="280" r:id="rId22"/>
    <p:sldId id="282" r:id="rId23"/>
    <p:sldId id="281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286" r:id="rId33"/>
    <p:sldId id="292" r:id="rId34"/>
    <p:sldId id="293" r:id="rId35"/>
    <p:sldId id="294" r:id="rId36"/>
    <p:sldId id="295" r:id="rId37"/>
    <p:sldId id="296" r:id="rId38"/>
    <p:sldId id="298" r:id="rId39"/>
    <p:sldId id="30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E24E09-4098-4BAD-BFD0-E35C26EBB41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6BD90B2-A6F7-48E8-9E62-8CB0C4CAAE8D}">
      <dgm:prSet phldrT="[텍스트]" custT="1"/>
      <dgm:spPr/>
      <dgm:t>
        <a:bodyPr/>
        <a:lstStyle/>
        <a:p>
          <a:pPr latinLnBrk="1"/>
          <a:r>
            <a:rPr lang="en-US" altLang="ko-KR" sz="2000"/>
            <a:t>App.vue</a:t>
          </a:r>
          <a:endParaRPr lang="ko-KR" altLang="en-US" sz="2000"/>
        </a:p>
      </dgm:t>
    </dgm:pt>
    <dgm:pt modelId="{D703BF4D-143A-4EAC-9AF4-991C8CE6C8B5}" type="parTrans" cxnId="{F26C0CC3-6EB7-4CC6-B356-6B011C914040}">
      <dgm:prSet/>
      <dgm:spPr/>
      <dgm:t>
        <a:bodyPr/>
        <a:lstStyle/>
        <a:p>
          <a:pPr latinLnBrk="1"/>
          <a:endParaRPr lang="ko-KR" altLang="en-US" sz="2000"/>
        </a:p>
      </dgm:t>
    </dgm:pt>
    <dgm:pt modelId="{890FD4A2-1425-4B9F-B598-D734DF971E82}" type="sibTrans" cxnId="{F26C0CC3-6EB7-4CC6-B356-6B011C914040}">
      <dgm:prSet/>
      <dgm:spPr/>
      <dgm:t>
        <a:bodyPr/>
        <a:lstStyle/>
        <a:p>
          <a:pPr latinLnBrk="1"/>
          <a:endParaRPr lang="ko-KR" altLang="en-US" sz="2000"/>
        </a:p>
      </dgm:t>
    </dgm:pt>
    <dgm:pt modelId="{30E8F66B-F0A1-489C-A857-AEFFB968D629}" type="asst">
      <dgm:prSet phldrT="[텍스트]" custT="1"/>
      <dgm:spPr/>
      <dgm:t>
        <a:bodyPr/>
        <a:lstStyle/>
        <a:p>
          <a:pPr latinLnBrk="1"/>
          <a:r>
            <a:rPr lang="en-US" altLang="ko-KR" sz="2000"/>
            <a:t>MovieList</a:t>
          </a:r>
          <a:endParaRPr lang="ko-KR" altLang="en-US" sz="2000"/>
        </a:p>
      </dgm:t>
    </dgm:pt>
    <dgm:pt modelId="{5A1B0AED-4CA4-4324-B97D-3F13553A1363}" type="parTrans" cxnId="{3B7DD317-9B95-4C40-8780-7CCB828F7451}">
      <dgm:prSet/>
      <dgm:spPr/>
      <dgm:t>
        <a:bodyPr/>
        <a:lstStyle/>
        <a:p>
          <a:pPr latinLnBrk="1"/>
          <a:endParaRPr lang="ko-KR" altLang="en-US" sz="2000"/>
        </a:p>
      </dgm:t>
    </dgm:pt>
    <dgm:pt modelId="{270D0499-5431-49D8-8610-59C9F2D083D5}" type="sibTrans" cxnId="{3B7DD317-9B95-4C40-8780-7CCB828F7451}">
      <dgm:prSet/>
      <dgm:spPr/>
      <dgm:t>
        <a:bodyPr/>
        <a:lstStyle/>
        <a:p>
          <a:pPr latinLnBrk="1"/>
          <a:endParaRPr lang="ko-KR" altLang="en-US" sz="2000"/>
        </a:p>
      </dgm:t>
    </dgm:pt>
    <dgm:pt modelId="{821F6496-A60E-4EEA-A2D8-0242BCAD2FEC}">
      <dgm:prSet phldrT="[텍스트]" custT="1"/>
      <dgm:spPr/>
      <dgm:t>
        <a:bodyPr/>
        <a:lstStyle/>
        <a:p>
          <a:pPr latinLnBrk="1"/>
          <a:r>
            <a:rPr lang="en-US" altLang="ko-KR" sz="2000"/>
            <a:t>MovieList</a:t>
          </a:r>
          <a:endParaRPr lang="ko-KR" altLang="en-US" sz="2000"/>
        </a:p>
      </dgm:t>
    </dgm:pt>
    <dgm:pt modelId="{C4795EAB-2E88-4B05-871F-89AC261DE777}" type="parTrans" cxnId="{3889D12F-4F6A-42C5-936A-E9DB440AC53E}">
      <dgm:prSet/>
      <dgm:spPr/>
      <dgm:t>
        <a:bodyPr/>
        <a:lstStyle/>
        <a:p>
          <a:pPr latinLnBrk="1"/>
          <a:endParaRPr lang="ko-KR" altLang="en-US" sz="2000"/>
        </a:p>
      </dgm:t>
    </dgm:pt>
    <dgm:pt modelId="{744AD1C4-F250-4D97-86E2-1ABFA85784E3}" type="sibTrans" cxnId="{3889D12F-4F6A-42C5-936A-E9DB440AC53E}">
      <dgm:prSet/>
      <dgm:spPr/>
      <dgm:t>
        <a:bodyPr/>
        <a:lstStyle/>
        <a:p>
          <a:pPr latinLnBrk="1"/>
          <a:endParaRPr lang="ko-KR" altLang="en-US" sz="2000"/>
        </a:p>
      </dgm:t>
    </dgm:pt>
    <dgm:pt modelId="{78814E6B-D4DF-481E-9BAE-0477DCE48E90}">
      <dgm:prSet phldrT="[텍스트]" custT="1"/>
      <dgm:spPr/>
      <dgm:t>
        <a:bodyPr/>
        <a:lstStyle/>
        <a:p>
          <a:pPr latinLnBrk="1"/>
          <a:r>
            <a:rPr lang="en-US" altLang="ko-KR" sz="2000"/>
            <a:t>Board</a:t>
          </a:r>
          <a:endParaRPr lang="ko-KR" altLang="en-US" sz="2000"/>
        </a:p>
      </dgm:t>
    </dgm:pt>
    <dgm:pt modelId="{776A0AC3-7E85-4732-8279-A9A895BB8D70}" type="parTrans" cxnId="{CAF17A3E-152B-4CBD-AD5D-AF47FD6944B1}">
      <dgm:prSet/>
      <dgm:spPr/>
      <dgm:t>
        <a:bodyPr/>
        <a:lstStyle/>
        <a:p>
          <a:pPr latinLnBrk="1"/>
          <a:endParaRPr lang="ko-KR" altLang="en-US" sz="2000"/>
        </a:p>
      </dgm:t>
    </dgm:pt>
    <dgm:pt modelId="{FBEFAEF0-1F23-401B-AD78-FD188F6A7FEE}" type="sibTrans" cxnId="{CAF17A3E-152B-4CBD-AD5D-AF47FD6944B1}">
      <dgm:prSet/>
      <dgm:spPr/>
      <dgm:t>
        <a:bodyPr/>
        <a:lstStyle/>
        <a:p>
          <a:pPr latinLnBrk="1"/>
          <a:endParaRPr lang="ko-KR" altLang="en-US" sz="2000"/>
        </a:p>
      </dgm:t>
    </dgm:pt>
    <dgm:pt modelId="{8FDA740C-7AD2-4B82-AB18-7FB534C1C488}">
      <dgm:prSet phldrT="[텍스트]" phldr="1" custT="1"/>
      <dgm:spPr/>
      <dgm:t>
        <a:bodyPr/>
        <a:lstStyle/>
        <a:p>
          <a:pPr latinLnBrk="1"/>
          <a:endParaRPr lang="ko-KR" altLang="en-US" sz="2000"/>
        </a:p>
      </dgm:t>
    </dgm:pt>
    <dgm:pt modelId="{48A69F45-A966-4266-B8C2-2B2139503C3F}" type="parTrans" cxnId="{1A1C797F-CAAE-4D47-AF80-6DA8114D32DD}">
      <dgm:prSet/>
      <dgm:spPr/>
      <dgm:t>
        <a:bodyPr/>
        <a:lstStyle/>
        <a:p>
          <a:pPr latinLnBrk="1"/>
          <a:endParaRPr lang="ko-KR" altLang="en-US" sz="2000"/>
        </a:p>
      </dgm:t>
    </dgm:pt>
    <dgm:pt modelId="{3E7F13F6-8B9F-4860-9ED1-88075C08ABED}" type="sibTrans" cxnId="{1A1C797F-CAAE-4D47-AF80-6DA8114D32DD}">
      <dgm:prSet/>
      <dgm:spPr/>
      <dgm:t>
        <a:bodyPr/>
        <a:lstStyle/>
        <a:p>
          <a:pPr latinLnBrk="1"/>
          <a:endParaRPr lang="ko-KR" altLang="en-US" sz="2000"/>
        </a:p>
      </dgm:t>
    </dgm:pt>
    <dgm:pt modelId="{DA7A4F2F-1EF5-4542-A116-E63F3E3A48EF}" type="asst">
      <dgm:prSet/>
      <dgm:spPr/>
      <dgm:t>
        <a:bodyPr/>
        <a:lstStyle/>
        <a:p>
          <a:pPr latinLnBrk="1"/>
          <a:r>
            <a:rPr lang="en-US" altLang="ko-KR"/>
            <a:t>Sign up</a:t>
          </a:r>
          <a:endParaRPr lang="ko-KR" altLang="en-US"/>
        </a:p>
      </dgm:t>
    </dgm:pt>
    <dgm:pt modelId="{E99D3FA4-8655-478C-97B3-1085BA670CBF}" type="parTrans" cxnId="{F637F21E-D2D1-4C31-9FA3-A9A796EB587C}">
      <dgm:prSet/>
      <dgm:spPr/>
      <dgm:t>
        <a:bodyPr/>
        <a:lstStyle/>
        <a:p>
          <a:pPr latinLnBrk="1"/>
          <a:endParaRPr lang="ko-KR" altLang="en-US"/>
        </a:p>
      </dgm:t>
    </dgm:pt>
    <dgm:pt modelId="{BB4AF914-2E78-4E38-8B41-3202F389C4E4}" type="sibTrans" cxnId="{F637F21E-D2D1-4C31-9FA3-A9A796EB587C}">
      <dgm:prSet/>
      <dgm:spPr/>
      <dgm:t>
        <a:bodyPr/>
        <a:lstStyle/>
        <a:p>
          <a:pPr latinLnBrk="1"/>
          <a:endParaRPr lang="ko-KR" altLang="en-US"/>
        </a:p>
      </dgm:t>
    </dgm:pt>
    <dgm:pt modelId="{32D9CE95-F1FF-4AA2-AF36-A3616AF8FA06}" type="asst">
      <dgm:prSet/>
      <dgm:spPr/>
      <dgm:t>
        <a:bodyPr/>
        <a:lstStyle/>
        <a:p>
          <a:pPr latinLnBrk="1"/>
          <a:r>
            <a:rPr lang="en-US" altLang="ko-KR"/>
            <a:t>Board</a:t>
          </a:r>
          <a:endParaRPr lang="ko-KR" altLang="en-US"/>
        </a:p>
      </dgm:t>
    </dgm:pt>
    <dgm:pt modelId="{08E1E5AE-ECAE-4EA2-A2D3-302B2526B499}" type="parTrans" cxnId="{6368AB43-509D-4DDC-9453-11AD1E38C327}">
      <dgm:prSet/>
      <dgm:spPr/>
      <dgm:t>
        <a:bodyPr/>
        <a:lstStyle/>
        <a:p>
          <a:pPr latinLnBrk="1"/>
          <a:endParaRPr lang="ko-KR" altLang="en-US"/>
        </a:p>
      </dgm:t>
    </dgm:pt>
    <dgm:pt modelId="{04329772-2C3D-4B2F-8E96-BDC626C9A507}" type="sibTrans" cxnId="{6368AB43-509D-4DDC-9453-11AD1E38C327}">
      <dgm:prSet/>
      <dgm:spPr/>
      <dgm:t>
        <a:bodyPr/>
        <a:lstStyle/>
        <a:p>
          <a:pPr latinLnBrk="1"/>
          <a:endParaRPr lang="ko-KR" altLang="en-US"/>
        </a:p>
      </dgm:t>
    </dgm:pt>
    <dgm:pt modelId="{F84B22AB-2324-48A4-BA81-AFD60E401EAA}" type="asst">
      <dgm:prSet/>
      <dgm:spPr/>
      <dgm:t>
        <a:bodyPr/>
        <a:lstStyle/>
        <a:p>
          <a:pPr latinLnBrk="1"/>
          <a:r>
            <a:rPr lang="en-US" altLang="ko-KR"/>
            <a:t>Login</a:t>
          </a:r>
          <a:endParaRPr lang="ko-KR" altLang="en-US"/>
        </a:p>
      </dgm:t>
    </dgm:pt>
    <dgm:pt modelId="{9185C9B3-3387-4928-8748-C214A05934F6}" type="parTrans" cxnId="{6687E3A3-A80E-4074-A663-6905457C92F8}">
      <dgm:prSet/>
      <dgm:spPr/>
      <dgm:t>
        <a:bodyPr/>
        <a:lstStyle/>
        <a:p>
          <a:pPr latinLnBrk="1"/>
          <a:endParaRPr lang="ko-KR" altLang="en-US"/>
        </a:p>
      </dgm:t>
    </dgm:pt>
    <dgm:pt modelId="{3F1DA5CC-9AC4-4028-9BCD-51FD97A3B469}" type="sibTrans" cxnId="{6687E3A3-A80E-4074-A663-6905457C92F8}">
      <dgm:prSet/>
      <dgm:spPr/>
      <dgm:t>
        <a:bodyPr/>
        <a:lstStyle/>
        <a:p>
          <a:pPr latinLnBrk="1"/>
          <a:endParaRPr lang="ko-KR" altLang="en-US"/>
        </a:p>
      </dgm:t>
    </dgm:pt>
    <dgm:pt modelId="{A73BF234-E5D3-4630-80FB-484FB2975979}" type="asst">
      <dgm:prSet/>
      <dgm:spPr/>
      <dgm:t>
        <a:bodyPr/>
        <a:lstStyle/>
        <a:p>
          <a:pPr latinLnBrk="1"/>
          <a:endParaRPr lang="ko-KR" altLang="en-US"/>
        </a:p>
      </dgm:t>
    </dgm:pt>
    <dgm:pt modelId="{5569BE6E-2975-4CC9-BD24-9C18956DF44D}" type="parTrans" cxnId="{0A979A66-D4EC-4E59-9304-7EBF4E5E26C3}">
      <dgm:prSet/>
      <dgm:spPr/>
      <dgm:t>
        <a:bodyPr/>
        <a:lstStyle/>
        <a:p>
          <a:pPr latinLnBrk="1"/>
          <a:endParaRPr lang="ko-KR" altLang="en-US"/>
        </a:p>
      </dgm:t>
    </dgm:pt>
    <dgm:pt modelId="{98E5D923-0305-4835-9CBC-8FC8B36BFC95}" type="sibTrans" cxnId="{0A979A66-D4EC-4E59-9304-7EBF4E5E26C3}">
      <dgm:prSet/>
      <dgm:spPr/>
      <dgm:t>
        <a:bodyPr/>
        <a:lstStyle/>
        <a:p>
          <a:pPr latinLnBrk="1"/>
          <a:endParaRPr lang="ko-KR" altLang="en-US"/>
        </a:p>
      </dgm:t>
    </dgm:pt>
    <dgm:pt modelId="{4C2CB7C4-DF2D-407F-8D2B-28BAD54DD689}" type="pres">
      <dgm:prSet presAssocID="{12E24E09-4098-4BAD-BFD0-E35C26EBB4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C104943-63AF-459E-9F63-4D1B80F735A0}" type="pres">
      <dgm:prSet presAssocID="{66BD90B2-A6F7-48E8-9E62-8CB0C4CAAE8D}" presName="hierRoot1" presStyleCnt="0">
        <dgm:presLayoutVars>
          <dgm:hierBranch val="init"/>
        </dgm:presLayoutVars>
      </dgm:prSet>
      <dgm:spPr/>
    </dgm:pt>
    <dgm:pt modelId="{E3574FE6-AC64-46EF-9ED2-5F3A81E9101D}" type="pres">
      <dgm:prSet presAssocID="{66BD90B2-A6F7-48E8-9E62-8CB0C4CAAE8D}" presName="rootComposite1" presStyleCnt="0"/>
      <dgm:spPr/>
    </dgm:pt>
    <dgm:pt modelId="{20463FA7-7625-40CF-BFF6-E9505FAEAD9A}" type="pres">
      <dgm:prSet presAssocID="{66BD90B2-A6F7-48E8-9E62-8CB0C4CAAE8D}" presName="rootText1" presStyleLbl="node0" presStyleIdx="0" presStyleCnt="1" custScaleX="90055" custScaleY="49005">
        <dgm:presLayoutVars>
          <dgm:chPref val="3"/>
        </dgm:presLayoutVars>
      </dgm:prSet>
      <dgm:spPr/>
    </dgm:pt>
    <dgm:pt modelId="{853CD5CB-D626-4943-BA3F-7626C179F54E}" type="pres">
      <dgm:prSet presAssocID="{66BD90B2-A6F7-48E8-9E62-8CB0C4CAAE8D}" presName="rootConnector1" presStyleLbl="node1" presStyleIdx="0" presStyleCnt="0"/>
      <dgm:spPr/>
    </dgm:pt>
    <dgm:pt modelId="{FA70ED11-A67E-41F1-8D11-A7B8FFA41988}" type="pres">
      <dgm:prSet presAssocID="{66BD90B2-A6F7-48E8-9E62-8CB0C4CAAE8D}" presName="hierChild2" presStyleCnt="0"/>
      <dgm:spPr/>
    </dgm:pt>
    <dgm:pt modelId="{EF914F9C-D0ED-42EC-810D-A38AA675A9DB}" type="pres">
      <dgm:prSet presAssocID="{C4795EAB-2E88-4B05-871F-89AC261DE777}" presName="Name37" presStyleLbl="parChTrans1D2" presStyleIdx="0" presStyleCnt="8"/>
      <dgm:spPr/>
    </dgm:pt>
    <dgm:pt modelId="{2D6CC0F6-016D-4000-ADDB-DCD10A326133}" type="pres">
      <dgm:prSet presAssocID="{821F6496-A60E-4EEA-A2D8-0242BCAD2FEC}" presName="hierRoot2" presStyleCnt="0">
        <dgm:presLayoutVars>
          <dgm:hierBranch val="init"/>
        </dgm:presLayoutVars>
      </dgm:prSet>
      <dgm:spPr/>
    </dgm:pt>
    <dgm:pt modelId="{3F83D27B-B2E1-45D3-9963-72C817F96B4C}" type="pres">
      <dgm:prSet presAssocID="{821F6496-A60E-4EEA-A2D8-0242BCAD2FEC}" presName="rootComposite" presStyleCnt="0"/>
      <dgm:spPr/>
    </dgm:pt>
    <dgm:pt modelId="{5485FAE8-DD4D-4C3E-9F62-3CBC0C207899}" type="pres">
      <dgm:prSet presAssocID="{821F6496-A60E-4EEA-A2D8-0242BCAD2FEC}" presName="rootText" presStyleLbl="node2" presStyleIdx="0" presStyleCnt="3">
        <dgm:presLayoutVars>
          <dgm:chPref val="3"/>
        </dgm:presLayoutVars>
      </dgm:prSet>
      <dgm:spPr/>
    </dgm:pt>
    <dgm:pt modelId="{1C6DB114-2842-4DA0-8132-9FA28A381B0A}" type="pres">
      <dgm:prSet presAssocID="{821F6496-A60E-4EEA-A2D8-0242BCAD2FEC}" presName="rootConnector" presStyleLbl="node2" presStyleIdx="0" presStyleCnt="3"/>
      <dgm:spPr/>
    </dgm:pt>
    <dgm:pt modelId="{36AD3586-9710-40DE-82FB-8EE488926535}" type="pres">
      <dgm:prSet presAssocID="{821F6496-A60E-4EEA-A2D8-0242BCAD2FEC}" presName="hierChild4" presStyleCnt="0"/>
      <dgm:spPr/>
    </dgm:pt>
    <dgm:pt modelId="{1834EFE5-2003-44F9-952C-5142DDEBF555}" type="pres">
      <dgm:prSet presAssocID="{821F6496-A60E-4EEA-A2D8-0242BCAD2FEC}" presName="hierChild5" presStyleCnt="0"/>
      <dgm:spPr/>
    </dgm:pt>
    <dgm:pt modelId="{31798DF2-71C4-4CC7-B7C1-54E13868BB68}" type="pres">
      <dgm:prSet presAssocID="{776A0AC3-7E85-4732-8279-A9A895BB8D70}" presName="Name37" presStyleLbl="parChTrans1D2" presStyleIdx="1" presStyleCnt="8"/>
      <dgm:spPr/>
    </dgm:pt>
    <dgm:pt modelId="{83FAE91B-5441-42A6-AC47-E2AC6BF51A6D}" type="pres">
      <dgm:prSet presAssocID="{78814E6B-D4DF-481E-9BAE-0477DCE48E90}" presName="hierRoot2" presStyleCnt="0">
        <dgm:presLayoutVars>
          <dgm:hierBranch val="init"/>
        </dgm:presLayoutVars>
      </dgm:prSet>
      <dgm:spPr/>
    </dgm:pt>
    <dgm:pt modelId="{629F7FB8-B0A4-4E8E-9FB1-1F41ED23C800}" type="pres">
      <dgm:prSet presAssocID="{78814E6B-D4DF-481E-9BAE-0477DCE48E90}" presName="rootComposite" presStyleCnt="0"/>
      <dgm:spPr/>
    </dgm:pt>
    <dgm:pt modelId="{0CE1CB9D-D9BC-4B78-BB27-3BBD55BA0D8D}" type="pres">
      <dgm:prSet presAssocID="{78814E6B-D4DF-481E-9BAE-0477DCE48E90}" presName="rootText" presStyleLbl="node2" presStyleIdx="1" presStyleCnt="3">
        <dgm:presLayoutVars>
          <dgm:chPref val="3"/>
        </dgm:presLayoutVars>
      </dgm:prSet>
      <dgm:spPr/>
    </dgm:pt>
    <dgm:pt modelId="{8F1F120A-0ABD-4DA3-BBC8-8FDC937A1695}" type="pres">
      <dgm:prSet presAssocID="{78814E6B-D4DF-481E-9BAE-0477DCE48E90}" presName="rootConnector" presStyleLbl="node2" presStyleIdx="1" presStyleCnt="3"/>
      <dgm:spPr/>
    </dgm:pt>
    <dgm:pt modelId="{F59CCF33-C14F-46D6-9EE5-8CD218F4540B}" type="pres">
      <dgm:prSet presAssocID="{78814E6B-D4DF-481E-9BAE-0477DCE48E90}" presName="hierChild4" presStyleCnt="0"/>
      <dgm:spPr/>
    </dgm:pt>
    <dgm:pt modelId="{9F7F2E64-AC2B-440B-88E7-FE06EDE00D87}" type="pres">
      <dgm:prSet presAssocID="{78814E6B-D4DF-481E-9BAE-0477DCE48E90}" presName="hierChild5" presStyleCnt="0"/>
      <dgm:spPr/>
    </dgm:pt>
    <dgm:pt modelId="{DBE061FE-15BB-410F-9F3E-013FA0297BEF}" type="pres">
      <dgm:prSet presAssocID="{48A69F45-A966-4266-B8C2-2B2139503C3F}" presName="Name37" presStyleLbl="parChTrans1D2" presStyleIdx="2" presStyleCnt="8"/>
      <dgm:spPr/>
    </dgm:pt>
    <dgm:pt modelId="{C20F1EBD-FAF4-45F1-99B6-091BC9E8B8BE}" type="pres">
      <dgm:prSet presAssocID="{8FDA740C-7AD2-4B82-AB18-7FB534C1C488}" presName="hierRoot2" presStyleCnt="0">
        <dgm:presLayoutVars>
          <dgm:hierBranch val="init"/>
        </dgm:presLayoutVars>
      </dgm:prSet>
      <dgm:spPr/>
    </dgm:pt>
    <dgm:pt modelId="{C115CE20-1999-4982-95A8-6678C8BB6E60}" type="pres">
      <dgm:prSet presAssocID="{8FDA740C-7AD2-4B82-AB18-7FB534C1C488}" presName="rootComposite" presStyleCnt="0"/>
      <dgm:spPr/>
    </dgm:pt>
    <dgm:pt modelId="{83FA7BC2-A78C-462C-AF7A-56DC8AF2415F}" type="pres">
      <dgm:prSet presAssocID="{8FDA740C-7AD2-4B82-AB18-7FB534C1C488}" presName="rootText" presStyleLbl="node2" presStyleIdx="2" presStyleCnt="3">
        <dgm:presLayoutVars>
          <dgm:chPref val="3"/>
        </dgm:presLayoutVars>
      </dgm:prSet>
      <dgm:spPr/>
    </dgm:pt>
    <dgm:pt modelId="{440095A3-9F40-41E4-AE50-E08DBF41F9C0}" type="pres">
      <dgm:prSet presAssocID="{8FDA740C-7AD2-4B82-AB18-7FB534C1C488}" presName="rootConnector" presStyleLbl="node2" presStyleIdx="2" presStyleCnt="3"/>
      <dgm:spPr/>
    </dgm:pt>
    <dgm:pt modelId="{D9CDDFF0-841C-488F-A7CB-4FBA74F2E936}" type="pres">
      <dgm:prSet presAssocID="{8FDA740C-7AD2-4B82-AB18-7FB534C1C488}" presName="hierChild4" presStyleCnt="0"/>
      <dgm:spPr/>
    </dgm:pt>
    <dgm:pt modelId="{DB5B967D-922A-45DE-9BBA-28219682A2FD}" type="pres">
      <dgm:prSet presAssocID="{8FDA740C-7AD2-4B82-AB18-7FB534C1C488}" presName="hierChild5" presStyleCnt="0"/>
      <dgm:spPr/>
    </dgm:pt>
    <dgm:pt modelId="{55C06E66-22BB-4B55-86FC-EB950DC95874}" type="pres">
      <dgm:prSet presAssocID="{66BD90B2-A6F7-48E8-9E62-8CB0C4CAAE8D}" presName="hierChild3" presStyleCnt="0"/>
      <dgm:spPr/>
    </dgm:pt>
    <dgm:pt modelId="{FFC81F79-304F-4D68-8C2B-4270E6985820}" type="pres">
      <dgm:prSet presAssocID="{5A1B0AED-4CA4-4324-B97D-3F13553A1363}" presName="Name111" presStyleLbl="parChTrans1D2" presStyleIdx="3" presStyleCnt="8"/>
      <dgm:spPr/>
    </dgm:pt>
    <dgm:pt modelId="{EC468848-A307-4529-B1BC-6F291C2F1658}" type="pres">
      <dgm:prSet presAssocID="{30E8F66B-F0A1-489C-A857-AEFFB968D629}" presName="hierRoot3" presStyleCnt="0">
        <dgm:presLayoutVars>
          <dgm:hierBranch val="init"/>
        </dgm:presLayoutVars>
      </dgm:prSet>
      <dgm:spPr/>
    </dgm:pt>
    <dgm:pt modelId="{F8DE0A26-0716-4BD1-9E4F-0997A77BF506}" type="pres">
      <dgm:prSet presAssocID="{30E8F66B-F0A1-489C-A857-AEFFB968D629}" presName="rootComposite3" presStyleCnt="0"/>
      <dgm:spPr/>
    </dgm:pt>
    <dgm:pt modelId="{E1F0A5A3-1614-4D56-99FF-2A2B4ED8B657}" type="pres">
      <dgm:prSet presAssocID="{30E8F66B-F0A1-489C-A857-AEFFB968D629}" presName="rootText3" presStyleLbl="asst1" presStyleIdx="0" presStyleCnt="5" custScaleX="155653" custScaleY="54664" custLinFactNeighborX="-62979" custLinFactNeighborY="-52678">
        <dgm:presLayoutVars>
          <dgm:chPref val="3"/>
        </dgm:presLayoutVars>
      </dgm:prSet>
      <dgm:spPr/>
    </dgm:pt>
    <dgm:pt modelId="{92CAAEB9-580D-4B7F-A1F2-D6907C4E9382}" type="pres">
      <dgm:prSet presAssocID="{30E8F66B-F0A1-489C-A857-AEFFB968D629}" presName="rootConnector3" presStyleLbl="asst1" presStyleIdx="0" presStyleCnt="5"/>
      <dgm:spPr/>
    </dgm:pt>
    <dgm:pt modelId="{BA5BDF23-F665-4ACA-9464-6C82BF810E54}" type="pres">
      <dgm:prSet presAssocID="{30E8F66B-F0A1-489C-A857-AEFFB968D629}" presName="hierChild6" presStyleCnt="0"/>
      <dgm:spPr/>
    </dgm:pt>
    <dgm:pt modelId="{9B699428-E9D4-48AA-897C-998CB6B1F2DC}" type="pres">
      <dgm:prSet presAssocID="{30E8F66B-F0A1-489C-A857-AEFFB968D629}" presName="hierChild7" presStyleCnt="0"/>
      <dgm:spPr/>
    </dgm:pt>
    <dgm:pt modelId="{A5465365-0453-4C3D-A709-DE399BBC7E8F}" type="pres">
      <dgm:prSet presAssocID="{E99D3FA4-8655-478C-97B3-1085BA670CBF}" presName="Name111" presStyleLbl="parChTrans1D2" presStyleIdx="4" presStyleCnt="8"/>
      <dgm:spPr/>
    </dgm:pt>
    <dgm:pt modelId="{EF2C137E-67F7-4B10-8A37-E3ACFC837ED6}" type="pres">
      <dgm:prSet presAssocID="{DA7A4F2F-1EF5-4542-A116-E63F3E3A48EF}" presName="hierRoot3" presStyleCnt="0">
        <dgm:presLayoutVars>
          <dgm:hierBranch val="init"/>
        </dgm:presLayoutVars>
      </dgm:prSet>
      <dgm:spPr/>
    </dgm:pt>
    <dgm:pt modelId="{DEA82049-C48E-4A52-936E-5769C81B32EB}" type="pres">
      <dgm:prSet presAssocID="{DA7A4F2F-1EF5-4542-A116-E63F3E3A48EF}" presName="rootComposite3" presStyleCnt="0"/>
      <dgm:spPr/>
    </dgm:pt>
    <dgm:pt modelId="{A4AAC68E-157B-4D68-9BC4-3D11F9F8F702}" type="pres">
      <dgm:prSet presAssocID="{DA7A4F2F-1EF5-4542-A116-E63F3E3A48EF}" presName="rootText3" presStyleLbl="asst1" presStyleIdx="1" presStyleCnt="5" custScaleX="93444" custScaleY="42072" custLinFactX="-91474" custLinFactY="59548" custLinFactNeighborX="-100000" custLinFactNeighborY="100000">
        <dgm:presLayoutVars>
          <dgm:chPref val="3"/>
        </dgm:presLayoutVars>
      </dgm:prSet>
      <dgm:spPr/>
    </dgm:pt>
    <dgm:pt modelId="{17C30BB2-E42B-4AB7-8931-E1AA1B56C48A}" type="pres">
      <dgm:prSet presAssocID="{DA7A4F2F-1EF5-4542-A116-E63F3E3A48EF}" presName="rootConnector3" presStyleLbl="asst1" presStyleIdx="1" presStyleCnt="5"/>
      <dgm:spPr/>
    </dgm:pt>
    <dgm:pt modelId="{BF7CFCA4-01AA-447A-B6B3-E3BA9A55CD28}" type="pres">
      <dgm:prSet presAssocID="{DA7A4F2F-1EF5-4542-A116-E63F3E3A48EF}" presName="hierChild6" presStyleCnt="0"/>
      <dgm:spPr/>
    </dgm:pt>
    <dgm:pt modelId="{3BA7D675-D256-4161-89FF-A85FCE78CD84}" type="pres">
      <dgm:prSet presAssocID="{DA7A4F2F-1EF5-4542-A116-E63F3E3A48EF}" presName="hierChild7" presStyleCnt="0"/>
      <dgm:spPr/>
    </dgm:pt>
    <dgm:pt modelId="{F24DE93C-96CC-435A-8357-065C61ABC398}" type="pres">
      <dgm:prSet presAssocID="{08E1E5AE-ECAE-4EA2-A2D3-302B2526B499}" presName="Name111" presStyleLbl="parChTrans1D2" presStyleIdx="5" presStyleCnt="8"/>
      <dgm:spPr/>
    </dgm:pt>
    <dgm:pt modelId="{FED8EA57-541D-4FB0-89C5-77438F8D628C}" type="pres">
      <dgm:prSet presAssocID="{32D9CE95-F1FF-4AA2-AF36-A3616AF8FA06}" presName="hierRoot3" presStyleCnt="0">
        <dgm:presLayoutVars>
          <dgm:hierBranch val="init"/>
        </dgm:presLayoutVars>
      </dgm:prSet>
      <dgm:spPr/>
    </dgm:pt>
    <dgm:pt modelId="{D971E97C-F2B9-4BC8-AFF1-5956A32832DE}" type="pres">
      <dgm:prSet presAssocID="{32D9CE95-F1FF-4AA2-AF36-A3616AF8FA06}" presName="rootComposite3" presStyleCnt="0"/>
      <dgm:spPr/>
    </dgm:pt>
    <dgm:pt modelId="{1C883673-CCC8-41B8-A894-51772339EE4B}" type="pres">
      <dgm:prSet presAssocID="{32D9CE95-F1FF-4AA2-AF36-A3616AF8FA06}" presName="rootText3" presStyleLbl="asst1" presStyleIdx="2" presStyleCnt="5" custScaleX="102223" custScaleY="59110" custLinFactY="-12944" custLinFactNeighborX="-20020" custLinFactNeighborY="-100000">
        <dgm:presLayoutVars>
          <dgm:chPref val="3"/>
        </dgm:presLayoutVars>
      </dgm:prSet>
      <dgm:spPr/>
    </dgm:pt>
    <dgm:pt modelId="{66629064-BE0D-4C18-B135-AD43C7C67D07}" type="pres">
      <dgm:prSet presAssocID="{32D9CE95-F1FF-4AA2-AF36-A3616AF8FA06}" presName="rootConnector3" presStyleLbl="asst1" presStyleIdx="2" presStyleCnt="5"/>
      <dgm:spPr/>
    </dgm:pt>
    <dgm:pt modelId="{A1C5EB91-C9CA-453F-8585-5DDD4C3BF238}" type="pres">
      <dgm:prSet presAssocID="{32D9CE95-F1FF-4AA2-AF36-A3616AF8FA06}" presName="hierChild6" presStyleCnt="0"/>
      <dgm:spPr/>
    </dgm:pt>
    <dgm:pt modelId="{7EA352EF-34EA-4D49-A1FC-B8673B007730}" type="pres">
      <dgm:prSet presAssocID="{32D9CE95-F1FF-4AA2-AF36-A3616AF8FA06}" presName="hierChild7" presStyleCnt="0"/>
      <dgm:spPr/>
    </dgm:pt>
    <dgm:pt modelId="{F8AA4325-1AD6-440C-BCDC-118E56F0E978}" type="pres">
      <dgm:prSet presAssocID="{9185C9B3-3387-4928-8748-C214A05934F6}" presName="Name111" presStyleLbl="parChTrans1D2" presStyleIdx="6" presStyleCnt="8"/>
      <dgm:spPr/>
    </dgm:pt>
    <dgm:pt modelId="{86212AF5-4EE5-4313-9033-8750BFAEF04B}" type="pres">
      <dgm:prSet presAssocID="{F84B22AB-2324-48A4-BA81-AFD60E401EAA}" presName="hierRoot3" presStyleCnt="0">
        <dgm:presLayoutVars>
          <dgm:hierBranch val="init"/>
        </dgm:presLayoutVars>
      </dgm:prSet>
      <dgm:spPr/>
    </dgm:pt>
    <dgm:pt modelId="{01A5EA7E-90DE-4B6B-B8BD-2304E025AAB1}" type="pres">
      <dgm:prSet presAssocID="{F84B22AB-2324-48A4-BA81-AFD60E401EAA}" presName="rootComposite3" presStyleCnt="0"/>
      <dgm:spPr/>
    </dgm:pt>
    <dgm:pt modelId="{AD386E56-C291-430A-ABE2-F82EC2DC5A49}" type="pres">
      <dgm:prSet presAssocID="{F84B22AB-2324-48A4-BA81-AFD60E401EAA}" presName="rootText3" presStyleLbl="asst1" presStyleIdx="3" presStyleCnt="5" custScaleX="85219" custScaleY="41617" custLinFactX="-84857" custLinFactNeighborX="-100000" custLinFactNeighborY="-43600">
        <dgm:presLayoutVars>
          <dgm:chPref val="3"/>
        </dgm:presLayoutVars>
      </dgm:prSet>
      <dgm:spPr/>
    </dgm:pt>
    <dgm:pt modelId="{ABABE112-3EFA-4872-8242-64F79620A935}" type="pres">
      <dgm:prSet presAssocID="{F84B22AB-2324-48A4-BA81-AFD60E401EAA}" presName="rootConnector3" presStyleLbl="asst1" presStyleIdx="3" presStyleCnt="5"/>
      <dgm:spPr/>
    </dgm:pt>
    <dgm:pt modelId="{CABA7AA0-994C-43F4-AA11-305F906C6678}" type="pres">
      <dgm:prSet presAssocID="{F84B22AB-2324-48A4-BA81-AFD60E401EAA}" presName="hierChild6" presStyleCnt="0"/>
      <dgm:spPr/>
    </dgm:pt>
    <dgm:pt modelId="{1858077D-0B0C-423D-960E-58A419607945}" type="pres">
      <dgm:prSet presAssocID="{F84B22AB-2324-48A4-BA81-AFD60E401EAA}" presName="hierChild7" presStyleCnt="0"/>
      <dgm:spPr/>
    </dgm:pt>
    <dgm:pt modelId="{B51F303F-9FB8-4302-BF82-37EFFB8C65B0}" type="pres">
      <dgm:prSet presAssocID="{5569BE6E-2975-4CC9-BD24-9C18956DF44D}" presName="Name111" presStyleLbl="parChTrans1D2" presStyleIdx="7" presStyleCnt="8"/>
      <dgm:spPr/>
    </dgm:pt>
    <dgm:pt modelId="{0EED6C24-9F72-4857-A649-06D1E6EE0E41}" type="pres">
      <dgm:prSet presAssocID="{A73BF234-E5D3-4630-80FB-484FB2975979}" presName="hierRoot3" presStyleCnt="0">
        <dgm:presLayoutVars>
          <dgm:hierBranch val="init"/>
        </dgm:presLayoutVars>
      </dgm:prSet>
      <dgm:spPr/>
    </dgm:pt>
    <dgm:pt modelId="{8B2B6662-7C3B-42F4-A2AF-6FB5A870A22B}" type="pres">
      <dgm:prSet presAssocID="{A73BF234-E5D3-4630-80FB-484FB2975979}" presName="rootComposite3" presStyleCnt="0"/>
      <dgm:spPr/>
    </dgm:pt>
    <dgm:pt modelId="{30435660-620E-45A4-ABF8-C2952399ADE4}" type="pres">
      <dgm:prSet presAssocID="{A73BF234-E5D3-4630-80FB-484FB2975979}" presName="rootText3" presStyleLbl="asst1" presStyleIdx="4" presStyleCnt="5" custLinFactX="100000" custLinFactY="-100000" custLinFactNeighborX="112379" custLinFactNeighborY="-136106">
        <dgm:presLayoutVars>
          <dgm:chPref val="3"/>
        </dgm:presLayoutVars>
      </dgm:prSet>
      <dgm:spPr/>
    </dgm:pt>
    <dgm:pt modelId="{97CCD36A-A850-4B60-AE8C-5D442A2D764E}" type="pres">
      <dgm:prSet presAssocID="{A73BF234-E5D3-4630-80FB-484FB2975979}" presName="rootConnector3" presStyleLbl="asst1" presStyleIdx="4" presStyleCnt="5"/>
      <dgm:spPr/>
    </dgm:pt>
    <dgm:pt modelId="{A605E9A1-B651-4BE3-896D-905643D87BFC}" type="pres">
      <dgm:prSet presAssocID="{A73BF234-E5D3-4630-80FB-484FB2975979}" presName="hierChild6" presStyleCnt="0"/>
      <dgm:spPr/>
    </dgm:pt>
    <dgm:pt modelId="{DC5850D2-9837-47F0-B3EB-3C3391AE45E1}" type="pres">
      <dgm:prSet presAssocID="{A73BF234-E5D3-4630-80FB-484FB2975979}" presName="hierChild7" presStyleCnt="0"/>
      <dgm:spPr/>
    </dgm:pt>
  </dgm:ptLst>
  <dgm:cxnLst>
    <dgm:cxn modelId="{19986A02-9DAF-4D10-AF58-5B8A6C0E9AAD}" type="presOf" srcId="{32D9CE95-F1FF-4AA2-AF36-A3616AF8FA06}" destId="{1C883673-CCC8-41B8-A894-51772339EE4B}" srcOrd="0" destOrd="0" presId="urn:microsoft.com/office/officeart/2005/8/layout/orgChart1"/>
    <dgm:cxn modelId="{69E74303-19F9-4169-9385-EB9E1F78EFD6}" type="presOf" srcId="{66BD90B2-A6F7-48E8-9E62-8CB0C4CAAE8D}" destId="{20463FA7-7625-40CF-BFF6-E9505FAEAD9A}" srcOrd="0" destOrd="0" presId="urn:microsoft.com/office/officeart/2005/8/layout/orgChart1"/>
    <dgm:cxn modelId="{D2004607-4F30-441E-B0BC-DC87B4A0057D}" type="presOf" srcId="{DA7A4F2F-1EF5-4542-A116-E63F3E3A48EF}" destId="{A4AAC68E-157B-4D68-9BC4-3D11F9F8F702}" srcOrd="0" destOrd="0" presId="urn:microsoft.com/office/officeart/2005/8/layout/orgChart1"/>
    <dgm:cxn modelId="{137A5F0A-C0CC-45EE-A7CC-5FE1EFB4A937}" type="presOf" srcId="{A73BF234-E5D3-4630-80FB-484FB2975979}" destId="{97CCD36A-A850-4B60-AE8C-5D442A2D764E}" srcOrd="1" destOrd="0" presId="urn:microsoft.com/office/officeart/2005/8/layout/orgChart1"/>
    <dgm:cxn modelId="{633AF813-539B-48C0-BA02-ACB55ED7F80E}" type="presOf" srcId="{821F6496-A60E-4EEA-A2D8-0242BCAD2FEC}" destId="{1C6DB114-2842-4DA0-8132-9FA28A381B0A}" srcOrd="1" destOrd="0" presId="urn:microsoft.com/office/officeart/2005/8/layout/orgChart1"/>
    <dgm:cxn modelId="{7C3F3A14-130F-49DA-ACFA-2B146414105E}" type="presOf" srcId="{8FDA740C-7AD2-4B82-AB18-7FB534C1C488}" destId="{83FA7BC2-A78C-462C-AF7A-56DC8AF2415F}" srcOrd="0" destOrd="0" presId="urn:microsoft.com/office/officeart/2005/8/layout/orgChart1"/>
    <dgm:cxn modelId="{B8DCBC15-722C-407B-9726-80132AEFADC3}" type="presOf" srcId="{32D9CE95-F1FF-4AA2-AF36-A3616AF8FA06}" destId="{66629064-BE0D-4C18-B135-AD43C7C67D07}" srcOrd="1" destOrd="0" presId="urn:microsoft.com/office/officeart/2005/8/layout/orgChart1"/>
    <dgm:cxn modelId="{3B7DD317-9B95-4C40-8780-7CCB828F7451}" srcId="{66BD90B2-A6F7-48E8-9E62-8CB0C4CAAE8D}" destId="{30E8F66B-F0A1-489C-A857-AEFFB968D629}" srcOrd="0" destOrd="0" parTransId="{5A1B0AED-4CA4-4324-B97D-3F13553A1363}" sibTransId="{270D0499-5431-49D8-8610-59C9F2D083D5}"/>
    <dgm:cxn modelId="{06ABE617-5224-48A3-A67A-EDF9D2D7880A}" type="presOf" srcId="{821F6496-A60E-4EEA-A2D8-0242BCAD2FEC}" destId="{5485FAE8-DD4D-4C3E-9F62-3CBC0C207899}" srcOrd="0" destOrd="0" presId="urn:microsoft.com/office/officeart/2005/8/layout/orgChart1"/>
    <dgm:cxn modelId="{F637F21E-D2D1-4C31-9FA3-A9A796EB587C}" srcId="{66BD90B2-A6F7-48E8-9E62-8CB0C4CAAE8D}" destId="{DA7A4F2F-1EF5-4542-A116-E63F3E3A48EF}" srcOrd="4" destOrd="0" parTransId="{E99D3FA4-8655-478C-97B3-1085BA670CBF}" sibTransId="{BB4AF914-2E78-4E38-8B41-3202F389C4E4}"/>
    <dgm:cxn modelId="{3DD42C26-E404-4666-BE92-EC420F97595F}" type="presOf" srcId="{F84B22AB-2324-48A4-BA81-AFD60E401EAA}" destId="{AD386E56-C291-430A-ABE2-F82EC2DC5A49}" srcOrd="0" destOrd="0" presId="urn:microsoft.com/office/officeart/2005/8/layout/orgChart1"/>
    <dgm:cxn modelId="{3889D12F-4F6A-42C5-936A-E9DB440AC53E}" srcId="{66BD90B2-A6F7-48E8-9E62-8CB0C4CAAE8D}" destId="{821F6496-A60E-4EEA-A2D8-0242BCAD2FEC}" srcOrd="1" destOrd="0" parTransId="{C4795EAB-2E88-4B05-871F-89AC261DE777}" sibTransId="{744AD1C4-F250-4D97-86E2-1ABFA85784E3}"/>
    <dgm:cxn modelId="{937B0D37-610B-4964-B0E9-8599DAFDA2D6}" type="presOf" srcId="{5A1B0AED-4CA4-4324-B97D-3F13553A1363}" destId="{FFC81F79-304F-4D68-8C2B-4270E6985820}" srcOrd="0" destOrd="0" presId="urn:microsoft.com/office/officeart/2005/8/layout/orgChart1"/>
    <dgm:cxn modelId="{CAF17A3E-152B-4CBD-AD5D-AF47FD6944B1}" srcId="{66BD90B2-A6F7-48E8-9E62-8CB0C4CAAE8D}" destId="{78814E6B-D4DF-481E-9BAE-0477DCE48E90}" srcOrd="2" destOrd="0" parTransId="{776A0AC3-7E85-4732-8279-A9A895BB8D70}" sibTransId="{FBEFAEF0-1F23-401B-AD78-FD188F6A7FEE}"/>
    <dgm:cxn modelId="{D55F3843-8B2C-46DF-85ED-9F3C15BB2E50}" type="presOf" srcId="{C4795EAB-2E88-4B05-871F-89AC261DE777}" destId="{EF914F9C-D0ED-42EC-810D-A38AA675A9DB}" srcOrd="0" destOrd="0" presId="urn:microsoft.com/office/officeart/2005/8/layout/orgChart1"/>
    <dgm:cxn modelId="{6368AB43-509D-4DDC-9453-11AD1E38C327}" srcId="{66BD90B2-A6F7-48E8-9E62-8CB0C4CAAE8D}" destId="{32D9CE95-F1FF-4AA2-AF36-A3616AF8FA06}" srcOrd="5" destOrd="0" parTransId="{08E1E5AE-ECAE-4EA2-A2D3-302B2526B499}" sibTransId="{04329772-2C3D-4B2F-8E96-BDC626C9A507}"/>
    <dgm:cxn modelId="{0A979A66-D4EC-4E59-9304-7EBF4E5E26C3}" srcId="{66BD90B2-A6F7-48E8-9E62-8CB0C4CAAE8D}" destId="{A73BF234-E5D3-4630-80FB-484FB2975979}" srcOrd="7" destOrd="0" parTransId="{5569BE6E-2975-4CC9-BD24-9C18956DF44D}" sibTransId="{98E5D923-0305-4835-9CBC-8FC8B36BFC95}"/>
    <dgm:cxn modelId="{743BDF48-EF1B-41CD-95EA-6B3FA716E356}" type="presOf" srcId="{08E1E5AE-ECAE-4EA2-A2D3-302B2526B499}" destId="{F24DE93C-96CC-435A-8357-065C61ABC398}" srcOrd="0" destOrd="0" presId="urn:microsoft.com/office/officeart/2005/8/layout/orgChart1"/>
    <dgm:cxn modelId="{D3094C76-EF08-4F57-AE85-CAA2FE69B204}" type="presOf" srcId="{30E8F66B-F0A1-489C-A857-AEFFB968D629}" destId="{92CAAEB9-580D-4B7F-A1F2-D6907C4E9382}" srcOrd="1" destOrd="0" presId="urn:microsoft.com/office/officeart/2005/8/layout/orgChart1"/>
    <dgm:cxn modelId="{20C5B576-D3A6-4125-A6B4-DD528054C91E}" type="presOf" srcId="{9185C9B3-3387-4928-8748-C214A05934F6}" destId="{F8AA4325-1AD6-440C-BCDC-118E56F0E978}" srcOrd="0" destOrd="0" presId="urn:microsoft.com/office/officeart/2005/8/layout/orgChart1"/>
    <dgm:cxn modelId="{DA50B87B-1720-4183-BA76-E4A384FD74D9}" type="presOf" srcId="{E99D3FA4-8655-478C-97B3-1085BA670CBF}" destId="{A5465365-0453-4C3D-A709-DE399BBC7E8F}" srcOrd="0" destOrd="0" presId="urn:microsoft.com/office/officeart/2005/8/layout/orgChart1"/>
    <dgm:cxn modelId="{1A1C797F-CAAE-4D47-AF80-6DA8114D32DD}" srcId="{66BD90B2-A6F7-48E8-9E62-8CB0C4CAAE8D}" destId="{8FDA740C-7AD2-4B82-AB18-7FB534C1C488}" srcOrd="3" destOrd="0" parTransId="{48A69F45-A966-4266-B8C2-2B2139503C3F}" sibTransId="{3E7F13F6-8B9F-4860-9ED1-88075C08ABED}"/>
    <dgm:cxn modelId="{57B85B81-936E-426C-977C-CA9F58952403}" type="presOf" srcId="{8FDA740C-7AD2-4B82-AB18-7FB534C1C488}" destId="{440095A3-9F40-41E4-AE50-E08DBF41F9C0}" srcOrd="1" destOrd="0" presId="urn:microsoft.com/office/officeart/2005/8/layout/orgChart1"/>
    <dgm:cxn modelId="{E213E688-5BFB-4D6B-9E2B-B801533D86B2}" type="presOf" srcId="{30E8F66B-F0A1-489C-A857-AEFFB968D629}" destId="{E1F0A5A3-1614-4D56-99FF-2A2B4ED8B657}" srcOrd="0" destOrd="0" presId="urn:microsoft.com/office/officeart/2005/8/layout/orgChart1"/>
    <dgm:cxn modelId="{F0176390-8003-4114-8434-7AC72C83E9DD}" type="presOf" srcId="{5569BE6E-2975-4CC9-BD24-9C18956DF44D}" destId="{B51F303F-9FB8-4302-BF82-37EFFB8C65B0}" srcOrd="0" destOrd="0" presId="urn:microsoft.com/office/officeart/2005/8/layout/orgChart1"/>
    <dgm:cxn modelId="{EB7A5A9A-6FE3-41F5-813F-0CB4D0244B87}" type="presOf" srcId="{66BD90B2-A6F7-48E8-9E62-8CB0C4CAAE8D}" destId="{853CD5CB-D626-4943-BA3F-7626C179F54E}" srcOrd="1" destOrd="0" presId="urn:microsoft.com/office/officeart/2005/8/layout/orgChart1"/>
    <dgm:cxn modelId="{6687E3A3-A80E-4074-A663-6905457C92F8}" srcId="{66BD90B2-A6F7-48E8-9E62-8CB0C4CAAE8D}" destId="{F84B22AB-2324-48A4-BA81-AFD60E401EAA}" srcOrd="6" destOrd="0" parTransId="{9185C9B3-3387-4928-8748-C214A05934F6}" sibTransId="{3F1DA5CC-9AC4-4028-9BCD-51FD97A3B469}"/>
    <dgm:cxn modelId="{903FF1A7-B288-4C17-86EC-12A7D156319C}" type="presOf" srcId="{78814E6B-D4DF-481E-9BAE-0477DCE48E90}" destId="{0CE1CB9D-D9BC-4B78-BB27-3BBD55BA0D8D}" srcOrd="0" destOrd="0" presId="urn:microsoft.com/office/officeart/2005/8/layout/orgChart1"/>
    <dgm:cxn modelId="{4DDFDDB1-152E-4D97-AEE5-585FB956D1DA}" type="presOf" srcId="{776A0AC3-7E85-4732-8279-A9A895BB8D70}" destId="{31798DF2-71C4-4CC7-B7C1-54E13868BB68}" srcOrd="0" destOrd="0" presId="urn:microsoft.com/office/officeart/2005/8/layout/orgChart1"/>
    <dgm:cxn modelId="{896CF1B7-B4D4-4F53-BC91-D9B7060CAFFB}" type="presOf" srcId="{12E24E09-4098-4BAD-BFD0-E35C26EBB411}" destId="{4C2CB7C4-DF2D-407F-8D2B-28BAD54DD689}" srcOrd="0" destOrd="0" presId="urn:microsoft.com/office/officeart/2005/8/layout/orgChart1"/>
    <dgm:cxn modelId="{F26C0CC3-6EB7-4CC6-B356-6B011C914040}" srcId="{12E24E09-4098-4BAD-BFD0-E35C26EBB411}" destId="{66BD90B2-A6F7-48E8-9E62-8CB0C4CAAE8D}" srcOrd="0" destOrd="0" parTransId="{D703BF4D-143A-4EAC-9AF4-991C8CE6C8B5}" sibTransId="{890FD4A2-1425-4B9F-B598-D734DF971E82}"/>
    <dgm:cxn modelId="{6EE3DDC9-93D4-4442-8146-DAA1908EF4B4}" type="presOf" srcId="{F84B22AB-2324-48A4-BA81-AFD60E401EAA}" destId="{ABABE112-3EFA-4872-8242-64F79620A935}" srcOrd="1" destOrd="0" presId="urn:microsoft.com/office/officeart/2005/8/layout/orgChart1"/>
    <dgm:cxn modelId="{13A2E2CC-76EB-43E2-93E6-D055C9CECA6D}" type="presOf" srcId="{48A69F45-A966-4266-B8C2-2B2139503C3F}" destId="{DBE061FE-15BB-410F-9F3E-013FA0297BEF}" srcOrd="0" destOrd="0" presId="urn:microsoft.com/office/officeart/2005/8/layout/orgChart1"/>
    <dgm:cxn modelId="{5D626ED1-AE9D-4845-8CA1-DA581F7D61DA}" type="presOf" srcId="{A73BF234-E5D3-4630-80FB-484FB2975979}" destId="{30435660-620E-45A4-ABF8-C2952399ADE4}" srcOrd="0" destOrd="0" presId="urn:microsoft.com/office/officeart/2005/8/layout/orgChart1"/>
    <dgm:cxn modelId="{5FF125E7-FD5A-41C9-89F0-0B6405E921DC}" type="presOf" srcId="{DA7A4F2F-1EF5-4542-A116-E63F3E3A48EF}" destId="{17C30BB2-E42B-4AB7-8931-E1AA1B56C48A}" srcOrd="1" destOrd="0" presId="urn:microsoft.com/office/officeart/2005/8/layout/orgChart1"/>
    <dgm:cxn modelId="{9D18B5FD-4C0F-4757-B096-4FC616808247}" type="presOf" srcId="{78814E6B-D4DF-481E-9BAE-0477DCE48E90}" destId="{8F1F120A-0ABD-4DA3-BBC8-8FDC937A1695}" srcOrd="1" destOrd="0" presId="urn:microsoft.com/office/officeart/2005/8/layout/orgChart1"/>
    <dgm:cxn modelId="{AF17D21E-BA09-4015-A301-1F81252E46C7}" type="presParOf" srcId="{4C2CB7C4-DF2D-407F-8D2B-28BAD54DD689}" destId="{6C104943-63AF-459E-9F63-4D1B80F735A0}" srcOrd="0" destOrd="0" presId="urn:microsoft.com/office/officeart/2005/8/layout/orgChart1"/>
    <dgm:cxn modelId="{BAE177B8-A113-479B-9947-D224B4DF1654}" type="presParOf" srcId="{6C104943-63AF-459E-9F63-4D1B80F735A0}" destId="{E3574FE6-AC64-46EF-9ED2-5F3A81E9101D}" srcOrd="0" destOrd="0" presId="urn:microsoft.com/office/officeart/2005/8/layout/orgChart1"/>
    <dgm:cxn modelId="{09793FF1-E284-488E-92A8-2266BDC70AC8}" type="presParOf" srcId="{E3574FE6-AC64-46EF-9ED2-5F3A81E9101D}" destId="{20463FA7-7625-40CF-BFF6-E9505FAEAD9A}" srcOrd="0" destOrd="0" presId="urn:microsoft.com/office/officeart/2005/8/layout/orgChart1"/>
    <dgm:cxn modelId="{6D66C1F7-DE85-4C07-B19B-A49EB13C71F9}" type="presParOf" srcId="{E3574FE6-AC64-46EF-9ED2-5F3A81E9101D}" destId="{853CD5CB-D626-4943-BA3F-7626C179F54E}" srcOrd="1" destOrd="0" presId="urn:microsoft.com/office/officeart/2005/8/layout/orgChart1"/>
    <dgm:cxn modelId="{BA2E6969-E17E-4BF6-920D-A0A4F556D2B6}" type="presParOf" srcId="{6C104943-63AF-459E-9F63-4D1B80F735A0}" destId="{FA70ED11-A67E-41F1-8D11-A7B8FFA41988}" srcOrd="1" destOrd="0" presId="urn:microsoft.com/office/officeart/2005/8/layout/orgChart1"/>
    <dgm:cxn modelId="{4EE5B733-C682-4719-9F0B-59A6C05519C3}" type="presParOf" srcId="{FA70ED11-A67E-41F1-8D11-A7B8FFA41988}" destId="{EF914F9C-D0ED-42EC-810D-A38AA675A9DB}" srcOrd="0" destOrd="0" presId="urn:microsoft.com/office/officeart/2005/8/layout/orgChart1"/>
    <dgm:cxn modelId="{0202231B-1022-4C1D-8788-E20C7C98CEBE}" type="presParOf" srcId="{FA70ED11-A67E-41F1-8D11-A7B8FFA41988}" destId="{2D6CC0F6-016D-4000-ADDB-DCD10A326133}" srcOrd="1" destOrd="0" presId="urn:microsoft.com/office/officeart/2005/8/layout/orgChart1"/>
    <dgm:cxn modelId="{B9E6C390-4578-435C-AB20-7422844626E4}" type="presParOf" srcId="{2D6CC0F6-016D-4000-ADDB-DCD10A326133}" destId="{3F83D27B-B2E1-45D3-9963-72C817F96B4C}" srcOrd="0" destOrd="0" presId="urn:microsoft.com/office/officeart/2005/8/layout/orgChart1"/>
    <dgm:cxn modelId="{776D5B62-83BB-4809-8DAC-BA2C549A5EBA}" type="presParOf" srcId="{3F83D27B-B2E1-45D3-9963-72C817F96B4C}" destId="{5485FAE8-DD4D-4C3E-9F62-3CBC0C207899}" srcOrd="0" destOrd="0" presId="urn:microsoft.com/office/officeart/2005/8/layout/orgChart1"/>
    <dgm:cxn modelId="{CEB58648-4868-4722-9543-B8A47D5ADECF}" type="presParOf" srcId="{3F83D27B-B2E1-45D3-9963-72C817F96B4C}" destId="{1C6DB114-2842-4DA0-8132-9FA28A381B0A}" srcOrd="1" destOrd="0" presId="urn:microsoft.com/office/officeart/2005/8/layout/orgChart1"/>
    <dgm:cxn modelId="{BFF6AE56-6CE2-4DB9-854E-68201735AD6A}" type="presParOf" srcId="{2D6CC0F6-016D-4000-ADDB-DCD10A326133}" destId="{36AD3586-9710-40DE-82FB-8EE488926535}" srcOrd="1" destOrd="0" presId="urn:microsoft.com/office/officeart/2005/8/layout/orgChart1"/>
    <dgm:cxn modelId="{211B0127-2D69-4E21-BCCC-192D2818E167}" type="presParOf" srcId="{2D6CC0F6-016D-4000-ADDB-DCD10A326133}" destId="{1834EFE5-2003-44F9-952C-5142DDEBF555}" srcOrd="2" destOrd="0" presId="urn:microsoft.com/office/officeart/2005/8/layout/orgChart1"/>
    <dgm:cxn modelId="{5FD919C7-21CE-47C4-AC99-3B0A83996412}" type="presParOf" srcId="{FA70ED11-A67E-41F1-8D11-A7B8FFA41988}" destId="{31798DF2-71C4-4CC7-B7C1-54E13868BB68}" srcOrd="2" destOrd="0" presId="urn:microsoft.com/office/officeart/2005/8/layout/orgChart1"/>
    <dgm:cxn modelId="{F54C7C31-26DC-44DB-B08A-1D567B237E7F}" type="presParOf" srcId="{FA70ED11-A67E-41F1-8D11-A7B8FFA41988}" destId="{83FAE91B-5441-42A6-AC47-E2AC6BF51A6D}" srcOrd="3" destOrd="0" presId="urn:microsoft.com/office/officeart/2005/8/layout/orgChart1"/>
    <dgm:cxn modelId="{546321E1-192E-42E6-80AA-D34762CF592A}" type="presParOf" srcId="{83FAE91B-5441-42A6-AC47-E2AC6BF51A6D}" destId="{629F7FB8-B0A4-4E8E-9FB1-1F41ED23C800}" srcOrd="0" destOrd="0" presId="urn:microsoft.com/office/officeart/2005/8/layout/orgChart1"/>
    <dgm:cxn modelId="{1CB916E2-F8A5-49C0-88CC-14E569CFE269}" type="presParOf" srcId="{629F7FB8-B0A4-4E8E-9FB1-1F41ED23C800}" destId="{0CE1CB9D-D9BC-4B78-BB27-3BBD55BA0D8D}" srcOrd="0" destOrd="0" presId="urn:microsoft.com/office/officeart/2005/8/layout/orgChart1"/>
    <dgm:cxn modelId="{F696A08E-1B22-486C-9CA5-C2CECFDDAE6B}" type="presParOf" srcId="{629F7FB8-B0A4-4E8E-9FB1-1F41ED23C800}" destId="{8F1F120A-0ABD-4DA3-BBC8-8FDC937A1695}" srcOrd="1" destOrd="0" presId="urn:microsoft.com/office/officeart/2005/8/layout/orgChart1"/>
    <dgm:cxn modelId="{41455A43-B3B2-49CD-AA9A-8702D016D55E}" type="presParOf" srcId="{83FAE91B-5441-42A6-AC47-E2AC6BF51A6D}" destId="{F59CCF33-C14F-46D6-9EE5-8CD218F4540B}" srcOrd="1" destOrd="0" presId="urn:microsoft.com/office/officeart/2005/8/layout/orgChart1"/>
    <dgm:cxn modelId="{E6E5115C-1323-4C11-930B-7E2031010221}" type="presParOf" srcId="{83FAE91B-5441-42A6-AC47-E2AC6BF51A6D}" destId="{9F7F2E64-AC2B-440B-88E7-FE06EDE00D87}" srcOrd="2" destOrd="0" presId="urn:microsoft.com/office/officeart/2005/8/layout/orgChart1"/>
    <dgm:cxn modelId="{836194E2-4BD1-4C8A-B838-E55ACFF1A4EB}" type="presParOf" srcId="{FA70ED11-A67E-41F1-8D11-A7B8FFA41988}" destId="{DBE061FE-15BB-410F-9F3E-013FA0297BEF}" srcOrd="4" destOrd="0" presId="urn:microsoft.com/office/officeart/2005/8/layout/orgChart1"/>
    <dgm:cxn modelId="{DC5AB53C-60BF-45A3-84A4-ADC674D669D8}" type="presParOf" srcId="{FA70ED11-A67E-41F1-8D11-A7B8FFA41988}" destId="{C20F1EBD-FAF4-45F1-99B6-091BC9E8B8BE}" srcOrd="5" destOrd="0" presId="urn:microsoft.com/office/officeart/2005/8/layout/orgChart1"/>
    <dgm:cxn modelId="{BB9DBDA7-7433-4725-BCEB-B0AD84D8A3D6}" type="presParOf" srcId="{C20F1EBD-FAF4-45F1-99B6-091BC9E8B8BE}" destId="{C115CE20-1999-4982-95A8-6678C8BB6E60}" srcOrd="0" destOrd="0" presId="urn:microsoft.com/office/officeart/2005/8/layout/orgChart1"/>
    <dgm:cxn modelId="{CA87AA33-D52A-404F-9440-94532C23A4A3}" type="presParOf" srcId="{C115CE20-1999-4982-95A8-6678C8BB6E60}" destId="{83FA7BC2-A78C-462C-AF7A-56DC8AF2415F}" srcOrd="0" destOrd="0" presId="urn:microsoft.com/office/officeart/2005/8/layout/orgChart1"/>
    <dgm:cxn modelId="{3AA10D5D-1EF2-40BB-B834-6E502462AF27}" type="presParOf" srcId="{C115CE20-1999-4982-95A8-6678C8BB6E60}" destId="{440095A3-9F40-41E4-AE50-E08DBF41F9C0}" srcOrd="1" destOrd="0" presId="urn:microsoft.com/office/officeart/2005/8/layout/orgChart1"/>
    <dgm:cxn modelId="{0A9A4EE6-B206-43E3-9C4C-7B6845F090D5}" type="presParOf" srcId="{C20F1EBD-FAF4-45F1-99B6-091BC9E8B8BE}" destId="{D9CDDFF0-841C-488F-A7CB-4FBA74F2E936}" srcOrd="1" destOrd="0" presId="urn:microsoft.com/office/officeart/2005/8/layout/orgChart1"/>
    <dgm:cxn modelId="{09C20D47-2982-4D27-AC55-5CE7292D27A8}" type="presParOf" srcId="{C20F1EBD-FAF4-45F1-99B6-091BC9E8B8BE}" destId="{DB5B967D-922A-45DE-9BBA-28219682A2FD}" srcOrd="2" destOrd="0" presId="urn:microsoft.com/office/officeart/2005/8/layout/orgChart1"/>
    <dgm:cxn modelId="{6A2AC401-A338-4C59-BCAE-9DBDE8E67F0B}" type="presParOf" srcId="{6C104943-63AF-459E-9F63-4D1B80F735A0}" destId="{55C06E66-22BB-4B55-86FC-EB950DC95874}" srcOrd="2" destOrd="0" presId="urn:microsoft.com/office/officeart/2005/8/layout/orgChart1"/>
    <dgm:cxn modelId="{59E28207-1D03-440A-A9FF-5EDC6223ABC5}" type="presParOf" srcId="{55C06E66-22BB-4B55-86FC-EB950DC95874}" destId="{FFC81F79-304F-4D68-8C2B-4270E6985820}" srcOrd="0" destOrd="0" presId="urn:microsoft.com/office/officeart/2005/8/layout/orgChart1"/>
    <dgm:cxn modelId="{1310223E-D09B-4CE0-9971-1FA57B65B7DD}" type="presParOf" srcId="{55C06E66-22BB-4B55-86FC-EB950DC95874}" destId="{EC468848-A307-4529-B1BC-6F291C2F1658}" srcOrd="1" destOrd="0" presId="urn:microsoft.com/office/officeart/2005/8/layout/orgChart1"/>
    <dgm:cxn modelId="{A39217DD-0B2C-4F3B-9C8D-DE40A5508661}" type="presParOf" srcId="{EC468848-A307-4529-B1BC-6F291C2F1658}" destId="{F8DE0A26-0716-4BD1-9E4F-0997A77BF506}" srcOrd="0" destOrd="0" presId="urn:microsoft.com/office/officeart/2005/8/layout/orgChart1"/>
    <dgm:cxn modelId="{3FC5BFA2-F4AE-479B-8858-5DEF1127409A}" type="presParOf" srcId="{F8DE0A26-0716-4BD1-9E4F-0997A77BF506}" destId="{E1F0A5A3-1614-4D56-99FF-2A2B4ED8B657}" srcOrd="0" destOrd="0" presId="urn:microsoft.com/office/officeart/2005/8/layout/orgChart1"/>
    <dgm:cxn modelId="{C8603FE5-03E9-4D30-9D23-72B4238D795D}" type="presParOf" srcId="{F8DE0A26-0716-4BD1-9E4F-0997A77BF506}" destId="{92CAAEB9-580D-4B7F-A1F2-D6907C4E9382}" srcOrd="1" destOrd="0" presId="urn:microsoft.com/office/officeart/2005/8/layout/orgChart1"/>
    <dgm:cxn modelId="{139AFDD3-14BA-427D-A768-8494A90AABD8}" type="presParOf" srcId="{EC468848-A307-4529-B1BC-6F291C2F1658}" destId="{BA5BDF23-F665-4ACA-9464-6C82BF810E54}" srcOrd="1" destOrd="0" presId="urn:microsoft.com/office/officeart/2005/8/layout/orgChart1"/>
    <dgm:cxn modelId="{E3517D84-6A5F-4DE2-A05D-0CD2CEBDCEDE}" type="presParOf" srcId="{EC468848-A307-4529-B1BC-6F291C2F1658}" destId="{9B699428-E9D4-48AA-897C-998CB6B1F2DC}" srcOrd="2" destOrd="0" presId="urn:microsoft.com/office/officeart/2005/8/layout/orgChart1"/>
    <dgm:cxn modelId="{91A31A95-CEAF-44EE-ACB1-2AB304A7A2C4}" type="presParOf" srcId="{55C06E66-22BB-4B55-86FC-EB950DC95874}" destId="{A5465365-0453-4C3D-A709-DE399BBC7E8F}" srcOrd="2" destOrd="0" presId="urn:microsoft.com/office/officeart/2005/8/layout/orgChart1"/>
    <dgm:cxn modelId="{9C5714B2-3A83-40F4-A09E-D1AFE9ADEB5A}" type="presParOf" srcId="{55C06E66-22BB-4B55-86FC-EB950DC95874}" destId="{EF2C137E-67F7-4B10-8A37-E3ACFC837ED6}" srcOrd="3" destOrd="0" presId="urn:microsoft.com/office/officeart/2005/8/layout/orgChart1"/>
    <dgm:cxn modelId="{A576B50C-0760-4BC6-8940-6CFD02A80285}" type="presParOf" srcId="{EF2C137E-67F7-4B10-8A37-E3ACFC837ED6}" destId="{DEA82049-C48E-4A52-936E-5769C81B32EB}" srcOrd="0" destOrd="0" presId="urn:microsoft.com/office/officeart/2005/8/layout/orgChart1"/>
    <dgm:cxn modelId="{33BC6B18-8EF5-4DA1-ADEC-FC19EFE4B715}" type="presParOf" srcId="{DEA82049-C48E-4A52-936E-5769C81B32EB}" destId="{A4AAC68E-157B-4D68-9BC4-3D11F9F8F702}" srcOrd="0" destOrd="0" presId="urn:microsoft.com/office/officeart/2005/8/layout/orgChart1"/>
    <dgm:cxn modelId="{A5E14895-6C9C-47DF-915A-24A72A1FB643}" type="presParOf" srcId="{DEA82049-C48E-4A52-936E-5769C81B32EB}" destId="{17C30BB2-E42B-4AB7-8931-E1AA1B56C48A}" srcOrd="1" destOrd="0" presId="urn:microsoft.com/office/officeart/2005/8/layout/orgChart1"/>
    <dgm:cxn modelId="{159B24D8-EFBA-446B-9C56-BD4F63F8AC1F}" type="presParOf" srcId="{EF2C137E-67F7-4B10-8A37-E3ACFC837ED6}" destId="{BF7CFCA4-01AA-447A-B6B3-E3BA9A55CD28}" srcOrd="1" destOrd="0" presId="urn:microsoft.com/office/officeart/2005/8/layout/orgChart1"/>
    <dgm:cxn modelId="{187FA99A-C766-4009-9E3A-85B3783A7CDE}" type="presParOf" srcId="{EF2C137E-67F7-4B10-8A37-E3ACFC837ED6}" destId="{3BA7D675-D256-4161-89FF-A85FCE78CD84}" srcOrd="2" destOrd="0" presId="urn:microsoft.com/office/officeart/2005/8/layout/orgChart1"/>
    <dgm:cxn modelId="{DC941A90-D6C0-475B-9F57-4A4FB924BF2E}" type="presParOf" srcId="{55C06E66-22BB-4B55-86FC-EB950DC95874}" destId="{F24DE93C-96CC-435A-8357-065C61ABC398}" srcOrd="4" destOrd="0" presId="urn:microsoft.com/office/officeart/2005/8/layout/orgChart1"/>
    <dgm:cxn modelId="{CE19410F-B731-4266-884A-FF289E4FC612}" type="presParOf" srcId="{55C06E66-22BB-4B55-86FC-EB950DC95874}" destId="{FED8EA57-541D-4FB0-89C5-77438F8D628C}" srcOrd="5" destOrd="0" presId="urn:microsoft.com/office/officeart/2005/8/layout/orgChart1"/>
    <dgm:cxn modelId="{D67485F1-1339-4175-BECF-D3EF3532EB13}" type="presParOf" srcId="{FED8EA57-541D-4FB0-89C5-77438F8D628C}" destId="{D971E97C-F2B9-4BC8-AFF1-5956A32832DE}" srcOrd="0" destOrd="0" presId="urn:microsoft.com/office/officeart/2005/8/layout/orgChart1"/>
    <dgm:cxn modelId="{036A9B2D-DCE6-44E9-9AA1-42B57183FF98}" type="presParOf" srcId="{D971E97C-F2B9-4BC8-AFF1-5956A32832DE}" destId="{1C883673-CCC8-41B8-A894-51772339EE4B}" srcOrd="0" destOrd="0" presId="urn:microsoft.com/office/officeart/2005/8/layout/orgChart1"/>
    <dgm:cxn modelId="{4B8F61C6-D41F-440B-83B7-7FCF5626E59C}" type="presParOf" srcId="{D971E97C-F2B9-4BC8-AFF1-5956A32832DE}" destId="{66629064-BE0D-4C18-B135-AD43C7C67D07}" srcOrd="1" destOrd="0" presId="urn:microsoft.com/office/officeart/2005/8/layout/orgChart1"/>
    <dgm:cxn modelId="{CD4C7732-3845-477E-9A07-9C81865DF1AC}" type="presParOf" srcId="{FED8EA57-541D-4FB0-89C5-77438F8D628C}" destId="{A1C5EB91-C9CA-453F-8585-5DDD4C3BF238}" srcOrd="1" destOrd="0" presId="urn:microsoft.com/office/officeart/2005/8/layout/orgChart1"/>
    <dgm:cxn modelId="{8DF5EA43-2F97-4F19-B172-1C1BE750BC40}" type="presParOf" srcId="{FED8EA57-541D-4FB0-89C5-77438F8D628C}" destId="{7EA352EF-34EA-4D49-A1FC-B8673B007730}" srcOrd="2" destOrd="0" presId="urn:microsoft.com/office/officeart/2005/8/layout/orgChart1"/>
    <dgm:cxn modelId="{6EFCC694-0232-4D81-9984-6F73522C5DA7}" type="presParOf" srcId="{55C06E66-22BB-4B55-86FC-EB950DC95874}" destId="{F8AA4325-1AD6-440C-BCDC-118E56F0E978}" srcOrd="6" destOrd="0" presId="urn:microsoft.com/office/officeart/2005/8/layout/orgChart1"/>
    <dgm:cxn modelId="{2356087E-E502-4D24-80E9-E2D14CAE00ED}" type="presParOf" srcId="{55C06E66-22BB-4B55-86FC-EB950DC95874}" destId="{86212AF5-4EE5-4313-9033-8750BFAEF04B}" srcOrd="7" destOrd="0" presId="urn:microsoft.com/office/officeart/2005/8/layout/orgChart1"/>
    <dgm:cxn modelId="{AB97F3BA-42E9-46CD-92C7-B6E9B74FED7D}" type="presParOf" srcId="{86212AF5-4EE5-4313-9033-8750BFAEF04B}" destId="{01A5EA7E-90DE-4B6B-B8BD-2304E025AAB1}" srcOrd="0" destOrd="0" presId="urn:microsoft.com/office/officeart/2005/8/layout/orgChart1"/>
    <dgm:cxn modelId="{06382DCF-ABD3-4193-AE6A-53F651EA151D}" type="presParOf" srcId="{01A5EA7E-90DE-4B6B-B8BD-2304E025AAB1}" destId="{AD386E56-C291-430A-ABE2-F82EC2DC5A49}" srcOrd="0" destOrd="0" presId="urn:microsoft.com/office/officeart/2005/8/layout/orgChart1"/>
    <dgm:cxn modelId="{978FE2A1-29A8-4FB6-A168-2249432051BA}" type="presParOf" srcId="{01A5EA7E-90DE-4B6B-B8BD-2304E025AAB1}" destId="{ABABE112-3EFA-4872-8242-64F79620A935}" srcOrd="1" destOrd="0" presId="urn:microsoft.com/office/officeart/2005/8/layout/orgChart1"/>
    <dgm:cxn modelId="{D1E570C2-12AE-4F3B-8C9B-FCF02A9BBEF8}" type="presParOf" srcId="{86212AF5-4EE5-4313-9033-8750BFAEF04B}" destId="{CABA7AA0-994C-43F4-AA11-305F906C6678}" srcOrd="1" destOrd="0" presId="urn:microsoft.com/office/officeart/2005/8/layout/orgChart1"/>
    <dgm:cxn modelId="{9C5C373E-EEEE-4B6D-9286-CD5BB4E28222}" type="presParOf" srcId="{86212AF5-4EE5-4313-9033-8750BFAEF04B}" destId="{1858077D-0B0C-423D-960E-58A419607945}" srcOrd="2" destOrd="0" presId="urn:microsoft.com/office/officeart/2005/8/layout/orgChart1"/>
    <dgm:cxn modelId="{8A8A50B1-0524-4888-8DD2-4B473AD7D768}" type="presParOf" srcId="{55C06E66-22BB-4B55-86FC-EB950DC95874}" destId="{B51F303F-9FB8-4302-BF82-37EFFB8C65B0}" srcOrd="8" destOrd="0" presId="urn:microsoft.com/office/officeart/2005/8/layout/orgChart1"/>
    <dgm:cxn modelId="{AF00E003-F3D6-4379-8652-42CD3A14C38B}" type="presParOf" srcId="{55C06E66-22BB-4B55-86FC-EB950DC95874}" destId="{0EED6C24-9F72-4857-A649-06D1E6EE0E41}" srcOrd="9" destOrd="0" presId="urn:microsoft.com/office/officeart/2005/8/layout/orgChart1"/>
    <dgm:cxn modelId="{12DEE6FE-25EE-4768-9A18-51A0CB9C1B7D}" type="presParOf" srcId="{0EED6C24-9F72-4857-A649-06D1E6EE0E41}" destId="{8B2B6662-7C3B-42F4-A2AF-6FB5A870A22B}" srcOrd="0" destOrd="0" presId="urn:microsoft.com/office/officeart/2005/8/layout/orgChart1"/>
    <dgm:cxn modelId="{6A0AC87B-A9D7-439B-88E2-7DC85127AFBD}" type="presParOf" srcId="{8B2B6662-7C3B-42F4-A2AF-6FB5A870A22B}" destId="{30435660-620E-45A4-ABF8-C2952399ADE4}" srcOrd="0" destOrd="0" presId="urn:microsoft.com/office/officeart/2005/8/layout/orgChart1"/>
    <dgm:cxn modelId="{830B9BC9-0C94-4DD3-A31E-571BA6C9B005}" type="presParOf" srcId="{8B2B6662-7C3B-42F4-A2AF-6FB5A870A22B}" destId="{97CCD36A-A850-4B60-AE8C-5D442A2D764E}" srcOrd="1" destOrd="0" presId="urn:microsoft.com/office/officeart/2005/8/layout/orgChart1"/>
    <dgm:cxn modelId="{3EA26761-54FD-4D02-9123-E4A71239AA31}" type="presParOf" srcId="{0EED6C24-9F72-4857-A649-06D1E6EE0E41}" destId="{A605E9A1-B651-4BE3-896D-905643D87BFC}" srcOrd="1" destOrd="0" presId="urn:microsoft.com/office/officeart/2005/8/layout/orgChart1"/>
    <dgm:cxn modelId="{526DD9F4-0554-42C9-AEA5-973018C30EEB}" type="presParOf" srcId="{0EED6C24-9F72-4857-A649-06D1E6EE0E41}" destId="{DC5850D2-9837-47F0-B3EB-3C3391AE45E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303F-9FB8-4302-BF82-37EFFB8C65B0}">
      <dsp:nvSpPr>
        <dsp:cNvPr id="0" name=""/>
        <dsp:cNvSpPr/>
      </dsp:nvSpPr>
      <dsp:spPr>
        <a:xfrm>
          <a:off x="3300136" y="281440"/>
          <a:ext cx="528867" cy="800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256"/>
              </a:lnTo>
              <a:lnTo>
                <a:pt x="528867" y="8002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A4325-1AD6-440C-BCDC-118E56F0E978}">
      <dsp:nvSpPr>
        <dsp:cNvPr id="0" name=""/>
        <dsp:cNvSpPr/>
      </dsp:nvSpPr>
      <dsp:spPr>
        <a:xfrm>
          <a:off x="2364870" y="281440"/>
          <a:ext cx="935265" cy="1089173"/>
        </a:xfrm>
        <a:custGeom>
          <a:avLst/>
          <a:gdLst/>
          <a:ahLst/>
          <a:cxnLst/>
          <a:rect l="0" t="0" r="0" b="0"/>
          <a:pathLst>
            <a:path>
              <a:moveTo>
                <a:pt x="935265" y="0"/>
              </a:moveTo>
              <a:lnTo>
                <a:pt x="935265" y="1089173"/>
              </a:lnTo>
              <a:lnTo>
                <a:pt x="0" y="10891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DE93C-96CC-435A-8357-065C61ABC398}">
      <dsp:nvSpPr>
        <dsp:cNvPr id="0" name=""/>
        <dsp:cNvSpPr/>
      </dsp:nvSpPr>
      <dsp:spPr>
        <a:xfrm>
          <a:off x="2339672" y="281440"/>
          <a:ext cx="960463" cy="692494"/>
        </a:xfrm>
        <a:custGeom>
          <a:avLst/>
          <a:gdLst/>
          <a:ahLst/>
          <a:cxnLst/>
          <a:rect l="0" t="0" r="0" b="0"/>
          <a:pathLst>
            <a:path>
              <a:moveTo>
                <a:pt x="960463" y="0"/>
              </a:moveTo>
              <a:lnTo>
                <a:pt x="960463" y="692494"/>
              </a:lnTo>
              <a:lnTo>
                <a:pt x="0" y="6924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65365-0453-4C3D-A709-DE399BBC7E8F}">
      <dsp:nvSpPr>
        <dsp:cNvPr id="0" name=""/>
        <dsp:cNvSpPr/>
      </dsp:nvSpPr>
      <dsp:spPr>
        <a:xfrm>
          <a:off x="2336217" y="281440"/>
          <a:ext cx="963918" cy="1438967"/>
        </a:xfrm>
        <a:custGeom>
          <a:avLst/>
          <a:gdLst/>
          <a:ahLst/>
          <a:cxnLst/>
          <a:rect l="0" t="0" r="0" b="0"/>
          <a:pathLst>
            <a:path>
              <a:moveTo>
                <a:pt x="963918" y="0"/>
              </a:moveTo>
              <a:lnTo>
                <a:pt x="963918" y="1438967"/>
              </a:lnTo>
              <a:lnTo>
                <a:pt x="0" y="14389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81F79-304F-4D68-8C2B-4270E6985820}">
      <dsp:nvSpPr>
        <dsp:cNvPr id="0" name=""/>
        <dsp:cNvSpPr/>
      </dsp:nvSpPr>
      <dsp:spPr>
        <a:xfrm>
          <a:off x="2459470" y="281440"/>
          <a:ext cx="840665" cy="224939"/>
        </a:xfrm>
        <a:custGeom>
          <a:avLst/>
          <a:gdLst/>
          <a:ahLst/>
          <a:cxnLst/>
          <a:rect l="0" t="0" r="0" b="0"/>
          <a:pathLst>
            <a:path>
              <a:moveTo>
                <a:pt x="840665" y="0"/>
              </a:moveTo>
              <a:lnTo>
                <a:pt x="840665" y="224939"/>
              </a:lnTo>
              <a:lnTo>
                <a:pt x="0" y="2249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061FE-15BB-410F-9F3E-013FA0297BEF}">
      <dsp:nvSpPr>
        <dsp:cNvPr id="0" name=""/>
        <dsp:cNvSpPr/>
      </dsp:nvSpPr>
      <dsp:spPr>
        <a:xfrm>
          <a:off x="3300136" y="281440"/>
          <a:ext cx="1384349" cy="2677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7041"/>
              </a:lnTo>
              <a:lnTo>
                <a:pt x="1384349" y="2557041"/>
              </a:lnTo>
              <a:lnTo>
                <a:pt x="1384349" y="26771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98DF2-71C4-4CC7-B7C1-54E13868BB68}">
      <dsp:nvSpPr>
        <dsp:cNvPr id="0" name=""/>
        <dsp:cNvSpPr/>
      </dsp:nvSpPr>
      <dsp:spPr>
        <a:xfrm>
          <a:off x="3254416" y="281440"/>
          <a:ext cx="91440" cy="26771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71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14F9C-D0ED-42EC-810D-A38AA675A9DB}">
      <dsp:nvSpPr>
        <dsp:cNvPr id="0" name=""/>
        <dsp:cNvSpPr/>
      </dsp:nvSpPr>
      <dsp:spPr>
        <a:xfrm>
          <a:off x="1915786" y="281440"/>
          <a:ext cx="1384349" cy="2677170"/>
        </a:xfrm>
        <a:custGeom>
          <a:avLst/>
          <a:gdLst/>
          <a:ahLst/>
          <a:cxnLst/>
          <a:rect l="0" t="0" r="0" b="0"/>
          <a:pathLst>
            <a:path>
              <a:moveTo>
                <a:pt x="1384349" y="0"/>
              </a:moveTo>
              <a:lnTo>
                <a:pt x="1384349" y="2557041"/>
              </a:lnTo>
              <a:lnTo>
                <a:pt x="0" y="2557041"/>
              </a:lnTo>
              <a:lnTo>
                <a:pt x="0" y="26771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63FA7-7625-40CF-BFF6-E9505FAEAD9A}">
      <dsp:nvSpPr>
        <dsp:cNvPr id="0" name=""/>
        <dsp:cNvSpPr/>
      </dsp:nvSpPr>
      <dsp:spPr>
        <a:xfrm>
          <a:off x="2784980" y="1109"/>
          <a:ext cx="1030310" cy="2803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/>
            <a:t>App.vue</a:t>
          </a:r>
          <a:endParaRPr lang="ko-KR" altLang="en-US" sz="2000" kern="1200"/>
        </a:p>
      </dsp:txBody>
      <dsp:txXfrm>
        <a:off x="2784980" y="1109"/>
        <a:ext cx="1030310" cy="280330"/>
      </dsp:txXfrm>
    </dsp:sp>
    <dsp:sp modelId="{5485FAE8-DD4D-4C3E-9F62-3CBC0C207899}">
      <dsp:nvSpPr>
        <dsp:cNvPr id="0" name=""/>
        <dsp:cNvSpPr/>
      </dsp:nvSpPr>
      <dsp:spPr>
        <a:xfrm>
          <a:off x="1343741" y="2958611"/>
          <a:ext cx="1144090" cy="572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/>
            <a:t>MovieList</a:t>
          </a:r>
          <a:endParaRPr lang="ko-KR" altLang="en-US" sz="2000" kern="1200"/>
        </a:p>
      </dsp:txBody>
      <dsp:txXfrm>
        <a:off x="1343741" y="2958611"/>
        <a:ext cx="1144090" cy="572045"/>
      </dsp:txXfrm>
    </dsp:sp>
    <dsp:sp modelId="{0CE1CB9D-D9BC-4B78-BB27-3BBD55BA0D8D}">
      <dsp:nvSpPr>
        <dsp:cNvPr id="0" name=""/>
        <dsp:cNvSpPr/>
      </dsp:nvSpPr>
      <dsp:spPr>
        <a:xfrm>
          <a:off x="2728090" y="2958611"/>
          <a:ext cx="1144090" cy="572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/>
            <a:t>Board</a:t>
          </a:r>
          <a:endParaRPr lang="ko-KR" altLang="en-US" sz="2000" kern="1200"/>
        </a:p>
      </dsp:txBody>
      <dsp:txXfrm>
        <a:off x="2728090" y="2958611"/>
        <a:ext cx="1144090" cy="572045"/>
      </dsp:txXfrm>
    </dsp:sp>
    <dsp:sp modelId="{83FA7BC2-A78C-462C-AF7A-56DC8AF2415F}">
      <dsp:nvSpPr>
        <dsp:cNvPr id="0" name=""/>
        <dsp:cNvSpPr/>
      </dsp:nvSpPr>
      <dsp:spPr>
        <a:xfrm>
          <a:off x="4112439" y="2958611"/>
          <a:ext cx="1144090" cy="572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4112439" y="2958611"/>
        <a:ext cx="1144090" cy="572045"/>
      </dsp:txXfrm>
    </dsp:sp>
    <dsp:sp modelId="{E1F0A5A3-1614-4D56-99FF-2A2B4ED8B657}">
      <dsp:nvSpPr>
        <dsp:cNvPr id="0" name=""/>
        <dsp:cNvSpPr/>
      </dsp:nvSpPr>
      <dsp:spPr>
        <a:xfrm>
          <a:off x="678659" y="350028"/>
          <a:ext cx="1780810" cy="3127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/>
            <a:t>MovieList</a:t>
          </a:r>
          <a:endParaRPr lang="ko-KR" altLang="en-US" sz="2000" kern="1200"/>
        </a:p>
      </dsp:txBody>
      <dsp:txXfrm>
        <a:off x="678659" y="350028"/>
        <a:ext cx="1780810" cy="312702"/>
      </dsp:txXfrm>
    </dsp:sp>
    <dsp:sp modelId="{A4AAC68E-157B-4D68-9BC4-3D11F9F8F702}">
      <dsp:nvSpPr>
        <dsp:cNvPr id="0" name=""/>
        <dsp:cNvSpPr/>
      </dsp:nvSpPr>
      <dsp:spPr>
        <a:xfrm>
          <a:off x="1267133" y="1600072"/>
          <a:ext cx="1069083" cy="2406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Sign up</a:t>
          </a:r>
          <a:endParaRPr lang="ko-KR" altLang="en-US" sz="1100" kern="1200"/>
        </a:p>
      </dsp:txBody>
      <dsp:txXfrm>
        <a:off x="1267133" y="1600072"/>
        <a:ext cx="1069083" cy="240670"/>
      </dsp:txXfrm>
    </dsp:sp>
    <dsp:sp modelId="{1C883673-CCC8-41B8-A894-51772339EE4B}">
      <dsp:nvSpPr>
        <dsp:cNvPr id="0" name=""/>
        <dsp:cNvSpPr/>
      </dsp:nvSpPr>
      <dsp:spPr>
        <a:xfrm>
          <a:off x="1170149" y="804867"/>
          <a:ext cx="1169523" cy="338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Board</a:t>
          </a:r>
          <a:endParaRPr lang="ko-KR" altLang="en-US" sz="1100" kern="1200"/>
        </a:p>
      </dsp:txBody>
      <dsp:txXfrm>
        <a:off x="1170149" y="804867"/>
        <a:ext cx="1169523" cy="338135"/>
      </dsp:txXfrm>
    </dsp:sp>
    <dsp:sp modelId="{AD386E56-C291-430A-ABE2-F82EC2DC5A49}">
      <dsp:nvSpPr>
        <dsp:cNvPr id="0" name=""/>
        <dsp:cNvSpPr/>
      </dsp:nvSpPr>
      <dsp:spPr>
        <a:xfrm>
          <a:off x="1389888" y="1251580"/>
          <a:ext cx="974982" cy="2380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/>
            <a:t>Login</a:t>
          </a:r>
          <a:endParaRPr lang="ko-KR" altLang="en-US" sz="1100" kern="1200"/>
        </a:p>
      </dsp:txBody>
      <dsp:txXfrm>
        <a:off x="1389888" y="1251580"/>
        <a:ext cx="974982" cy="238067"/>
      </dsp:txXfrm>
    </dsp:sp>
    <dsp:sp modelId="{30435660-620E-45A4-ABF8-C2952399ADE4}">
      <dsp:nvSpPr>
        <dsp:cNvPr id="0" name=""/>
        <dsp:cNvSpPr/>
      </dsp:nvSpPr>
      <dsp:spPr>
        <a:xfrm>
          <a:off x="3829003" y="795674"/>
          <a:ext cx="1144090" cy="572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3829003" y="795674"/>
        <a:ext cx="1144090" cy="572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F860-6C5E-4720-9658-FF33FFCC5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FFC8C9-7B80-4FF2-BBEA-7E156F5AC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1FB84-19B1-4B99-8B02-CFB2E203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98110B-971F-4B11-80AA-B27D61BD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842A3-1CEF-45EA-8DEE-85595B58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28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95E4-6DA3-4DF7-B628-15925EF8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782FD2-AA5A-40B7-80EC-FE430D7C2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69ED3-2BF6-4DA4-8F77-06C5357D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92A95-7A40-4C61-8AE4-27A387D8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A4370-0102-49A5-B947-5DF18C41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7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FBF0BB-9E06-4A24-ACA3-9A38B6D25A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E4ED3B-8E1C-4AA4-9C97-31D0BA66A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E260E-6E0A-4EF0-B3F1-B59E981C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88932F-2112-460F-8440-73C07892F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8CCDD-60EC-406F-9163-C5BC327E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5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7775-633E-4CAF-B87C-213A66EB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B1C36-0BD4-4FEC-BFC1-2CBDE2DD5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2911E-72C5-4594-B77F-6560262E3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06492-3D29-4D5C-9CF2-B146A86F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2BE5F-2BF5-4BEF-9FF2-B55CBE05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18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7DA57-08E4-45CB-9CA2-C0E73EE5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FAF34-8BC8-496A-8B9A-7E8B6ADF7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E16C3-9A35-4BD9-867D-B7A8E597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3862F-CFF6-400E-81AE-59BF5C178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BD3C9-A6D8-48F5-8B87-87C5C6E2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9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3B12D-9B11-470F-8F71-7F81D46C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C34E9-D12E-4B15-B1DA-4D66EBD078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01DC1C-1E90-431C-B598-9A20CC72D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B98D73-FC4D-44AD-A828-9896CE8C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B83358-58D7-49BD-8290-D88F8C62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E0C98D-C2ED-42F4-8189-D571A367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01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F8AAF-E71A-41C6-B107-DF552925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A211F1-F772-496D-B454-ECCE579A4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6CB43D-64C6-436F-A4EF-76E952E9E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D5F652-2DCD-47C1-A678-E3DA4155C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C76D6A-90AC-4F0C-A63E-D3618083B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79D2D7-64FF-458F-8445-F81926FD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51A16B-D0C9-4695-8F60-140758603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297692-DC05-4536-90D0-1134D876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85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5E7E-5B2C-45E9-905C-C2991350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7886A0-6889-4529-8A80-951A3958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3522EA-C6A7-48D9-97C2-15941396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2EA172-3F87-44DD-9B02-5CE75685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23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DF743F-F1A2-4698-9CB2-29947451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E40E9F-73B5-4381-980C-8416451A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1557F-BAC4-44AF-AC42-86BEE4E9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2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64A87-F1AC-4E47-ACD4-0D622C71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A2F11-AF6D-4952-B0DF-8FE96977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68FE1-1682-4974-AA13-2A455AE9B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6F19B7-2624-4A15-A8E3-4DFE5739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089E71-34FB-4191-BC0D-037255DF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67C5E-4FFB-4240-8EE9-77EAADD8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71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EA80-5378-43F3-BEDF-A3646BBB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CEA14F-6DBE-47A1-8748-E56C654B3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644CDF-7023-4B69-8794-7BB3A6CF3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3024FE-E3F4-475C-B92E-76D3F713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B13C47-5AC8-4641-9500-D1C4B355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42113-0469-4BA2-A81C-2CDEAA4A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73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C3A7BA-8D7D-48EC-9EFF-1A40BB68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C31888-4F23-4F99-8C46-3C5CE239E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5C399-428F-42A8-88CF-EEC84B27A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4B9A-820F-4967-A143-4A4B8C1BA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CCF7E-B600-4126-BF8B-328AEEC0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8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170F81-1F79-43CF-A071-8A7E640E1140}"/>
              </a:ext>
            </a:extLst>
          </p:cNvPr>
          <p:cNvSpPr txBox="1"/>
          <p:nvPr/>
        </p:nvSpPr>
        <p:spPr>
          <a:xfrm>
            <a:off x="4464784" y="2631451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/>
              <a:t>바나무비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3D360-86CC-4257-AF3B-E522E6B4CB6B}"/>
              </a:ext>
            </a:extLst>
          </p:cNvPr>
          <p:cNvSpPr txBox="1"/>
          <p:nvPr/>
        </p:nvSpPr>
        <p:spPr>
          <a:xfrm>
            <a:off x="109967" y="109056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발표일</a:t>
            </a:r>
            <a:r>
              <a:rPr lang="en-US" altLang="ko-KR"/>
              <a:t> : 2020.11.27 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3A080-129C-45D3-9BE1-CB43A992B937}"/>
              </a:ext>
            </a:extLst>
          </p:cNvPr>
          <p:cNvSpPr txBox="1"/>
          <p:nvPr/>
        </p:nvSpPr>
        <p:spPr>
          <a:xfrm>
            <a:off x="5316072" y="3980924"/>
            <a:ext cx="1559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DeJaVue</a:t>
            </a:r>
            <a:endParaRPr lang="ko-KR" alt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47B2D-B63D-4D64-8AF8-599982677975}"/>
              </a:ext>
            </a:extLst>
          </p:cNvPr>
          <p:cNvSpPr txBox="1"/>
          <p:nvPr/>
        </p:nvSpPr>
        <p:spPr>
          <a:xfrm>
            <a:off x="5166096" y="4837954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서울 </a:t>
            </a:r>
            <a:r>
              <a:rPr lang="en-US" altLang="ko-KR"/>
              <a:t>1</a:t>
            </a:r>
            <a:r>
              <a:rPr lang="ko-KR" altLang="en-US"/>
              <a:t>반 김민정</a:t>
            </a:r>
            <a:endParaRPr lang="en-US" altLang="ko-KR"/>
          </a:p>
          <a:p>
            <a:r>
              <a:rPr lang="ko-KR" altLang="en-US"/>
              <a:t>서울 </a:t>
            </a:r>
            <a:r>
              <a:rPr lang="en-US" altLang="ko-KR"/>
              <a:t>1</a:t>
            </a:r>
            <a:r>
              <a:rPr lang="ko-KR" altLang="en-US"/>
              <a:t>반 이건우</a:t>
            </a:r>
          </a:p>
        </p:txBody>
      </p:sp>
    </p:spTree>
    <p:extLst>
      <p:ext uri="{BB962C8B-B14F-4D97-AF65-F5344CB8AC3E}">
        <p14:creationId xmlns:p14="http://schemas.microsoft.com/office/powerpoint/2010/main" val="289353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5044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- Community</a:t>
            </a:r>
            <a:endParaRPr lang="ko-KR" altLang="en-US" sz="4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CD82C6-1AAE-401B-A257-392C950F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392"/>
            <a:ext cx="12199392" cy="48952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114557D-1ACA-4F0B-9407-F152484623D4}"/>
              </a:ext>
            </a:extLst>
          </p:cNvPr>
          <p:cNvSpPr/>
          <p:nvPr/>
        </p:nvSpPr>
        <p:spPr>
          <a:xfrm>
            <a:off x="6338024" y="1795244"/>
            <a:ext cx="1186901" cy="637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F57AA0-8AD2-4D9E-BD5F-4FF48089C7EE}"/>
              </a:ext>
            </a:extLst>
          </p:cNvPr>
          <p:cNvSpPr/>
          <p:nvPr/>
        </p:nvSpPr>
        <p:spPr>
          <a:xfrm>
            <a:off x="3486783" y="2734811"/>
            <a:ext cx="1211051" cy="6019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5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5044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- Community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16DAC-BB8E-4207-8BD2-6E92426F5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1" y="1122306"/>
            <a:ext cx="7583479" cy="51432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E6DED6-3826-403D-A9C7-3ECDD43E6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132" y="1408056"/>
            <a:ext cx="4266527" cy="267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259077-BAD8-4179-BF59-F431A2D12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523" y="4333104"/>
            <a:ext cx="4266527" cy="16294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69E377-768F-4827-A0E8-9C3ABA457408}"/>
              </a:ext>
            </a:extLst>
          </p:cNvPr>
          <p:cNvSpPr/>
          <p:nvPr/>
        </p:nvSpPr>
        <p:spPr>
          <a:xfrm>
            <a:off x="5849088" y="3014425"/>
            <a:ext cx="1659059" cy="5152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7F6200-B1CD-403F-B71B-C5D63B004F1B}"/>
              </a:ext>
            </a:extLst>
          </p:cNvPr>
          <p:cNvSpPr/>
          <p:nvPr/>
        </p:nvSpPr>
        <p:spPr>
          <a:xfrm>
            <a:off x="398183" y="1686187"/>
            <a:ext cx="2881912" cy="14483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5C5F4EB-90E0-4BAE-84B3-165F39D21313}"/>
              </a:ext>
            </a:extLst>
          </p:cNvPr>
          <p:cNvCxnSpPr>
            <a:cxnSpLocks/>
          </p:cNvCxnSpPr>
          <p:nvPr/>
        </p:nvCxnSpPr>
        <p:spPr>
          <a:xfrm>
            <a:off x="3280095" y="2340528"/>
            <a:ext cx="5335399" cy="302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EEDA2C-1421-4A36-94C2-6AA7D0196942}"/>
              </a:ext>
            </a:extLst>
          </p:cNvPr>
          <p:cNvSpPr/>
          <p:nvPr/>
        </p:nvSpPr>
        <p:spPr>
          <a:xfrm>
            <a:off x="8137321" y="5041510"/>
            <a:ext cx="3998729" cy="4084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8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881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- Admin</a:t>
            </a:r>
            <a:endParaRPr lang="ko-KR" altLang="en-US" sz="4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98F1E1-F297-44F2-B2CD-EF815F75C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7"/>
          <a:stretch/>
        </p:blipFill>
        <p:spPr>
          <a:xfrm>
            <a:off x="85417" y="911944"/>
            <a:ext cx="12021165" cy="59460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4775A4-5585-4209-BBF5-420BC1C69785}"/>
              </a:ext>
            </a:extLst>
          </p:cNvPr>
          <p:cNvSpPr/>
          <p:nvPr/>
        </p:nvSpPr>
        <p:spPr>
          <a:xfrm>
            <a:off x="8174777" y="989901"/>
            <a:ext cx="3200695" cy="6207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14E4E8-28EE-4615-8C74-757C80B60F39}"/>
              </a:ext>
            </a:extLst>
          </p:cNvPr>
          <p:cNvSpPr/>
          <p:nvPr/>
        </p:nvSpPr>
        <p:spPr>
          <a:xfrm>
            <a:off x="2205451" y="1921078"/>
            <a:ext cx="7781097" cy="528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0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784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– Admin : </a:t>
            </a:r>
            <a:r>
              <a:rPr lang="ko-KR" altLang="en-US" sz="4000"/>
              <a:t>영화 직접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CCE9BE-8D32-4D14-B508-9C494054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920" y="1209505"/>
            <a:ext cx="6960159" cy="56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8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784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– Admin : </a:t>
            </a:r>
            <a:r>
              <a:rPr lang="ko-KR" altLang="en-US" sz="4000"/>
              <a:t>영화 검색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B9F39A-CB43-457E-81D5-49FBCDCC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735"/>
            <a:ext cx="12282330" cy="56692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94C9CE-E683-46DB-A898-B681724A8CE3}"/>
              </a:ext>
            </a:extLst>
          </p:cNvPr>
          <p:cNvSpPr/>
          <p:nvPr/>
        </p:nvSpPr>
        <p:spPr>
          <a:xfrm>
            <a:off x="5057708" y="1602297"/>
            <a:ext cx="2316215" cy="4362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0607A4-EB5F-4D28-8263-C49634761A49}"/>
              </a:ext>
            </a:extLst>
          </p:cNvPr>
          <p:cNvSpPr/>
          <p:nvPr/>
        </p:nvSpPr>
        <p:spPr>
          <a:xfrm>
            <a:off x="461940" y="6157021"/>
            <a:ext cx="2105091" cy="532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81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881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- Admin</a:t>
            </a:r>
            <a:endParaRPr lang="ko-KR" altLang="en-US" sz="40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0927F6-9300-4AA5-ACD1-29D367FCFFB0}"/>
              </a:ext>
            </a:extLst>
          </p:cNvPr>
          <p:cNvSpPr/>
          <p:nvPr/>
        </p:nvSpPr>
        <p:spPr>
          <a:xfrm>
            <a:off x="854160" y="4116089"/>
            <a:ext cx="2105091" cy="532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0ACDF-25C8-4FC3-A5EB-56A75EFE0030}"/>
              </a:ext>
            </a:extLst>
          </p:cNvPr>
          <p:cNvGrpSpPr/>
          <p:nvPr/>
        </p:nvGrpSpPr>
        <p:grpSpPr>
          <a:xfrm>
            <a:off x="71438" y="875915"/>
            <a:ext cx="9663582" cy="4980462"/>
            <a:chOff x="404813" y="963138"/>
            <a:chExt cx="9002971" cy="463999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2A1A07-E7E1-4D3D-8253-9BF2A6279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813" y="963138"/>
              <a:ext cx="9002971" cy="463999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636E21D-F563-4EF3-82CC-6FD39B9507A2}"/>
                </a:ext>
              </a:extLst>
            </p:cNvPr>
            <p:cNvSpPr/>
            <p:nvPr/>
          </p:nvSpPr>
          <p:spPr>
            <a:xfrm>
              <a:off x="486383" y="4766553"/>
              <a:ext cx="8297694" cy="486383"/>
            </a:xfrm>
            <a:prstGeom prst="rect">
              <a:avLst/>
            </a:prstGeom>
            <a:solidFill>
              <a:srgbClr val="0B0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A7D6781-F761-4A70-B6A0-507D825E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856" y="4569463"/>
            <a:ext cx="3848903" cy="22885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506BC4-8400-4964-B845-8DA504DAED54}"/>
              </a:ext>
            </a:extLst>
          </p:cNvPr>
          <p:cNvSpPr/>
          <p:nvPr/>
        </p:nvSpPr>
        <p:spPr>
          <a:xfrm>
            <a:off x="4570577" y="875915"/>
            <a:ext cx="3571306" cy="1127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5420AF-56BF-42DF-8948-36C5030F47B9}"/>
              </a:ext>
            </a:extLst>
          </p:cNvPr>
          <p:cNvSpPr/>
          <p:nvPr/>
        </p:nvSpPr>
        <p:spPr>
          <a:xfrm>
            <a:off x="8879527" y="5090465"/>
            <a:ext cx="1041514" cy="3853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0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6545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– </a:t>
            </a:r>
            <a:r>
              <a:rPr lang="ko-KR" altLang="en-US" sz="4000"/>
              <a:t>개인 별 영화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5D422-6044-4C3D-8353-6167CC3E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28" y="823152"/>
            <a:ext cx="6972300" cy="1295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AB9406-2BF7-47A1-97FA-586910FA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8" y="1924050"/>
            <a:ext cx="11410950" cy="4933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6E787B-FF7C-44B2-97C2-54C67339E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28" y="681413"/>
            <a:ext cx="3524250" cy="13525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A6C0B5-C69A-48A7-A75C-3044C6549CA8}"/>
              </a:ext>
            </a:extLst>
          </p:cNvPr>
          <p:cNvSpPr/>
          <p:nvPr/>
        </p:nvSpPr>
        <p:spPr>
          <a:xfrm>
            <a:off x="3742637" y="2039271"/>
            <a:ext cx="4017179" cy="594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8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786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4. </a:t>
            </a:r>
            <a:r>
              <a:rPr lang="ko-KR" altLang="en-US" sz="400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81842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Q</a:t>
            </a:r>
            <a:r>
              <a:rPr lang="ko-KR" altLang="en-US" sz="4000"/>
              <a:t> </a:t>
            </a:r>
            <a:r>
              <a:rPr lang="en-US" altLang="ko-KR" sz="4000"/>
              <a:t>&amp; A</a:t>
            </a:r>
            <a:endParaRPr lang="ko-KR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51D20-AC04-4E23-8703-DDFEC8F97638}"/>
              </a:ext>
            </a:extLst>
          </p:cNvPr>
          <p:cNvSpPr txBox="1"/>
          <p:nvPr/>
        </p:nvSpPr>
        <p:spPr>
          <a:xfrm>
            <a:off x="4377997" y="3075057"/>
            <a:ext cx="3436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Thank you &lt;3</a:t>
            </a:r>
            <a:endParaRPr lang="ko-KR" alt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04508-16CE-4388-841C-562E6BB65B19}"/>
              </a:ext>
            </a:extLst>
          </p:cNvPr>
          <p:cNvSpPr txBox="1"/>
          <p:nvPr/>
        </p:nvSpPr>
        <p:spPr>
          <a:xfrm>
            <a:off x="9971520" y="627322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서울 </a:t>
            </a:r>
            <a:r>
              <a:rPr lang="en-US" altLang="ko-KR" sz="1600"/>
              <a:t>1</a:t>
            </a:r>
            <a:r>
              <a:rPr lang="ko-KR" altLang="en-US" sz="1600"/>
              <a:t>반 여러분</a:t>
            </a:r>
            <a:br>
              <a:rPr lang="en-US" altLang="ko-KR" sz="1600"/>
            </a:br>
            <a:r>
              <a:rPr lang="ko-KR" altLang="en-US" sz="1600"/>
              <a:t>모두 고생하셨습니다 </a:t>
            </a:r>
            <a:r>
              <a:rPr lang="en-US" altLang="ko-KR" sz="1600">
                <a:sym typeface="Wingdings" panose="05000000000000000000" pitchFamily="2" charset="2"/>
              </a:rPr>
              <a:t>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257355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4048804" y="3013501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/>
              <a:t>스크린샷 모음</a:t>
            </a:r>
          </a:p>
        </p:txBody>
      </p:sp>
    </p:spTree>
    <p:extLst>
      <p:ext uri="{BB962C8B-B14F-4D97-AF65-F5344CB8AC3E}">
        <p14:creationId xmlns:p14="http://schemas.microsoft.com/office/powerpoint/2010/main" val="391504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430348-B448-4590-B2A6-9D82767FF7E6}"/>
              </a:ext>
            </a:extLst>
          </p:cNvPr>
          <p:cNvSpPr txBox="1"/>
          <p:nvPr/>
        </p:nvSpPr>
        <p:spPr>
          <a:xfrm>
            <a:off x="4875153" y="188777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/>
              <a:t>바나무비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437EA-9B28-48C5-87B1-791D42451EBA}"/>
              </a:ext>
            </a:extLst>
          </p:cNvPr>
          <p:cNvSpPr txBox="1"/>
          <p:nvPr/>
        </p:nvSpPr>
        <p:spPr>
          <a:xfrm>
            <a:off x="5270293" y="286424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영화에 반하다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3959C-088B-47AF-8754-33C7D031C9A8}"/>
              </a:ext>
            </a:extLst>
          </p:cNvPr>
          <p:cNvSpPr txBox="1"/>
          <p:nvPr/>
        </p:nvSpPr>
        <p:spPr>
          <a:xfrm>
            <a:off x="1806180" y="5339560"/>
            <a:ext cx="9201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/>
              <a:t>영화 조회</a:t>
            </a:r>
            <a:r>
              <a:rPr lang="en-US" altLang="ko-KR" sz="4400"/>
              <a:t>, </a:t>
            </a:r>
            <a:r>
              <a:rPr lang="ko-KR" altLang="en-US" sz="4400"/>
              <a:t>관리 및 커뮤니티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048A4-4DC1-4336-91EA-D28738112952}"/>
              </a:ext>
            </a:extLst>
          </p:cNvPr>
          <p:cNvSpPr txBox="1"/>
          <p:nvPr/>
        </p:nvSpPr>
        <p:spPr>
          <a:xfrm>
            <a:off x="168928" y="168029"/>
            <a:ext cx="2269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0. INTRO</a:t>
            </a:r>
            <a:endParaRPr lang="ko-KR" altLang="en-US" sz="4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04377-F6C7-4C0F-94F4-42EEAEB5BDDC}"/>
              </a:ext>
            </a:extLst>
          </p:cNvPr>
          <p:cNvSpPr txBox="1"/>
          <p:nvPr/>
        </p:nvSpPr>
        <p:spPr>
          <a:xfrm rot="21016911">
            <a:off x="7316847" y="1525601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endParaRPr lang="ko-KR" altLang="en-US" sz="5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21D206-C026-4A9A-AC38-C81D9645FC6F}"/>
              </a:ext>
            </a:extLst>
          </p:cNvPr>
          <p:cNvSpPr txBox="1"/>
          <p:nvPr/>
        </p:nvSpPr>
        <p:spPr>
          <a:xfrm rot="19754946">
            <a:off x="3979396" y="1612242"/>
            <a:ext cx="1134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endParaRPr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104918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0A24C8A8-60B4-41C2-8E20-A79BB447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259" y="1076189"/>
            <a:ext cx="10096344" cy="4947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4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비로그인 유저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357187" y="6015839"/>
            <a:ext cx="9120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디테일 페이지 접근 가능</a:t>
            </a:r>
            <a:r>
              <a:rPr lang="en-US" altLang="ko-KR"/>
              <a:t>, </a:t>
            </a:r>
            <a:r>
              <a:rPr lang="ko-KR" altLang="en-US"/>
              <a:t>보드 페이지 조회 가능</a:t>
            </a:r>
            <a:endParaRPr lang="en-US" altLang="ko-KR"/>
          </a:p>
          <a:p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글 작성</a:t>
            </a:r>
            <a:r>
              <a:rPr lang="en-US" altLang="ko-KR"/>
              <a:t>/</a:t>
            </a:r>
            <a:r>
              <a:rPr lang="ko-KR" altLang="en-US"/>
              <a:t>수정</a:t>
            </a:r>
            <a:r>
              <a:rPr lang="en-US" altLang="ko-KR"/>
              <a:t>/</a:t>
            </a:r>
            <a:r>
              <a:rPr lang="ko-KR" altLang="en-US"/>
              <a:t>삭제 불가</a:t>
            </a:r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471CEF-EB04-4CB0-8C6E-CB3D3068D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967356"/>
            <a:ext cx="6977063" cy="3740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205FCE-BE72-45B9-AC15-EF3B2DB6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57" y="2687848"/>
            <a:ext cx="5729921" cy="33119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36A37D-771F-40E1-9CDD-F08F0364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118" y="507399"/>
            <a:ext cx="5631797" cy="20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16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회원가입 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2" y="6320639"/>
            <a:ext cx="7881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올바르지 않은 정보를 입력하거나 약관에 동의하지 않으면 가입 불가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68654E-0D7B-4D86-9F99-D4072DC9D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0" r="23557" b="76005"/>
          <a:stretch/>
        </p:blipFill>
        <p:spPr>
          <a:xfrm>
            <a:off x="6771635" y="852142"/>
            <a:ext cx="5251437" cy="17794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EA2BC0-B51E-4054-A942-672199B87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1" r="20046" b="56983"/>
          <a:stretch/>
        </p:blipFill>
        <p:spPr>
          <a:xfrm>
            <a:off x="6771635" y="2974819"/>
            <a:ext cx="5215087" cy="3267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23A0AA-6853-4F42-9ECD-4A83B91FF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28" y="852142"/>
            <a:ext cx="6424921" cy="54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44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로그인 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566738" y="6211669"/>
            <a:ext cx="10729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로그인 정보가 일치하지 않으면 로그인 불가</a:t>
            </a:r>
            <a:r>
              <a:rPr lang="en-US" altLang="ko-KR"/>
              <a:t>,</a:t>
            </a:r>
          </a:p>
          <a:p>
            <a:r>
              <a:rPr lang="ko-KR" altLang="en-US"/>
              <a:t>로그인 성공 시 영화 목록 페이지로 이동하며 화면 상단에 </a:t>
            </a:r>
            <a:r>
              <a:rPr lang="en-US" altLang="ko-KR"/>
              <a:t>username </a:t>
            </a:r>
            <a:r>
              <a:rPr lang="ko-KR" altLang="en-US"/>
              <a:t>노출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1C2BAB-CD6D-45CD-8CDC-5A3444DF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6" y="733130"/>
            <a:ext cx="5859124" cy="5032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F3D339-4771-4896-9E4C-FDC604A75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236180"/>
            <a:ext cx="8068924" cy="388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7508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영화 디테일 페이지 </a:t>
            </a:r>
            <a:r>
              <a:rPr lang="en-US" altLang="ko-KR" sz="4000"/>
              <a:t>– </a:t>
            </a:r>
            <a:r>
              <a:rPr lang="ko-KR" altLang="en-US" sz="4000"/>
              <a:t>리뷰 달기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856661" y="6176624"/>
            <a:ext cx="7178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로그인을 상태에서 리뷰를 달지 않은 영화에 리뷰 작성이 가능하다</a:t>
            </a:r>
            <a:r>
              <a:rPr lang="en-US" altLang="ko-KR"/>
              <a:t>.</a:t>
            </a:r>
          </a:p>
          <a:p>
            <a:r>
              <a:rPr lang="ko-KR" altLang="en-US"/>
              <a:t>별점 매기면 실시간으로 별이 반영되어 시각적 피드백 제공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B303BC-EF0C-40BC-B1D3-203B5D8E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" y="875915"/>
            <a:ext cx="4886055" cy="55934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9F3B30-2BF9-4B4A-8767-DEC73B4C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88" y="875915"/>
            <a:ext cx="4658043" cy="52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06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4009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리뷰 수정 </a:t>
            </a:r>
            <a:r>
              <a:rPr lang="en-US" altLang="ko-KR" sz="4000"/>
              <a:t>/ </a:t>
            </a:r>
            <a:r>
              <a:rPr lang="ko-KR" altLang="en-US" sz="4000"/>
              <a:t>삭제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0" y="6211669"/>
            <a:ext cx="7304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본인이 작성한 글에 대해 수정</a:t>
            </a:r>
            <a:r>
              <a:rPr lang="en-US" altLang="ko-KR"/>
              <a:t>/</a:t>
            </a:r>
            <a:r>
              <a:rPr lang="ko-KR" altLang="en-US"/>
              <a:t>삭제 기능 활성화</a:t>
            </a:r>
            <a:endParaRPr lang="en-US" altLang="ko-KR"/>
          </a:p>
          <a:p>
            <a:r>
              <a:rPr lang="ko-KR" altLang="en-US"/>
              <a:t>수정 시 수정 이전의 데이터를 유지하여 편리한 수정이 가능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49E7E-99DD-43AB-BA86-09A54DFEB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5" y="1010884"/>
            <a:ext cx="4584155" cy="5166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D47BF9-4290-48C2-AC9E-147ECB9A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707" y="738187"/>
            <a:ext cx="4897538" cy="57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6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9A41B-4B74-4AE0-B0CA-581D010B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0" y="987425"/>
            <a:ext cx="9336673" cy="3746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DDA6FD-457D-4B36-BEEC-82F7A477F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30" y="1568974"/>
            <a:ext cx="3467100" cy="2790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A734BA-07A0-4B0B-B406-186D989F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37" y="4359799"/>
            <a:ext cx="7188472" cy="17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7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6B2C3-0FE7-4766-B3DD-9362CD21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72" y="692324"/>
            <a:ext cx="8070197" cy="547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6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1C1656-F411-4040-8708-8E32D5E0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64" y="1173687"/>
            <a:ext cx="5487922" cy="3750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DD5DFD-C71E-4635-9EE4-0772DAC6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1466819"/>
            <a:ext cx="4960048" cy="31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59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DDA0B-DAB4-4122-8B76-796F3F8D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" y="875915"/>
            <a:ext cx="6696020" cy="31722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6FF5B7-6C8C-4887-93BC-8C91ABFB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24" y="1680640"/>
            <a:ext cx="8429625" cy="3219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7191E2-B7A7-423E-A21C-AE278A0C7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4991100"/>
            <a:ext cx="60293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60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C2FDBC5-207E-4698-BB6C-DCD9EAE57CB5}"/>
              </a:ext>
            </a:extLst>
          </p:cNvPr>
          <p:cNvSpPr txBox="1"/>
          <p:nvPr/>
        </p:nvSpPr>
        <p:spPr>
          <a:xfrm>
            <a:off x="5485058" y="2239698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TMDB</a:t>
            </a:r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3D360-86CC-4257-AF3B-E522E6B4CB6B}"/>
              </a:ext>
            </a:extLst>
          </p:cNvPr>
          <p:cNvSpPr txBox="1"/>
          <p:nvPr/>
        </p:nvSpPr>
        <p:spPr>
          <a:xfrm>
            <a:off x="9816029" y="6484776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발표일</a:t>
            </a:r>
            <a:r>
              <a:rPr lang="en-US" altLang="ko-KR"/>
              <a:t> : 2020-11-27 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B4B23-E065-4E0F-8AC2-8FCEE179AA93}"/>
              </a:ext>
            </a:extLst>
          </p:cNvPr>
          <p:cNvSpPr txBox="1"/>
          <p:nvPr/>
        </p:nvSpPr>
        <p:spPr>
          <a:xfrm>
            <a:off x="2623214" y="4531850"/>
            <a:ext cx="106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Server</a:t>
            </a:r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0897E6-4725-4DD4-A6A5-C0E7B7875F2A}"/>
              </a:ext>
            </a:extLst>
          </p:cNvPr>
          <p:cNvSpPr txBox="1"/>
          <p:nvPr/>
        </p:nvSpPr>
        <p:spPr>
          <a:xfrm>
            <a:off x="168928" y="168029"/>
            <a:ext cx="2811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1. </a:t>
            </a:r>
            <a:r>
              <a:rPr lang="ko-KR" altLang="en-US" sz="4000"/>
              <a:t>아키텍쳐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6B481-6CF1-496A-99D0-FA360784DA23}"/>
              </a:ext>
            </a:extLst>
          </p:cNvPr>
          <p:cNvSpPr txBox="1"/>
          <p:nvPr/>
        </p:nvSpPr>
        <p:spPr>
          <a:xfrm>
            <a:off x="8836274" y="4531850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Client</a:t>
            </a:r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8AAB9-1AB4-4D9C-9A21-0B2B5370B31D}"/>
              </a:ext>
            </a:extLst>
          </p:cNvPr>
          <p:cNvSpPr txBox="1"/>
          <p:nvPr/>
        </p:nvSpPr>
        <p:spPr>
          <a:xfrm>
            <a:off x="1881152" y="4993515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Django REST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34B25C-30AB-44A3-9199-11EF07BEFD32}"/>
              </a:ext>
            </a:extLst>
          </p:cNvPr>
          <p:cNvSpPr txBox="1"/>
          <p:nvPr/>
        </p:nvSpPr>
        <p:spPr>
          <a:xfrm>
            <a:off x="8836274" y="5046648"/>
            <a:ext cx="9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Vue.js</a:t>
            </a:r>
          </a:p>
        </p:txBody>
      </p:sp>
    </p:spTree>
    <p:extLst>
      <p:ext uri="{BB962C8B-B14F-4D97-AF65-F5344CB8AC3E}">
        <p14:creationId xmlns:p14="http://schemas.microsoft.com/office/powerpoint/2010/main" val="2669335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EF6BA-D27F-45CF-8828-FB212FE4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305"/>
            <a:ext cx="12192000" cy="48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1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9E156C-C200-4596-B930-E727F287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7" y="801695"/>
            <a:ext cx="10956125" cy="55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03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AE1D6-DC24-475A-85E1-71B1D87D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28" y="801021"/>
            <a:ext cx="6801355" cy="55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68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C4B8C0-8118-4676-B94C-60DBAE45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1" y="875915"/>
            <a:ext cx="8994504" cy="52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86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321101-41DA-42B4-BACC-F986430F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8" y="2116861"/>
            <a:ext cx="3733800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E58F25-CC29-4206-BB6D-2B57E935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147" y="1319904"/>
            <a:ext cx="7932925" cy="366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20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21201-9C75-4B2C-AE3A-4318BDBA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3" y="796356"/>
            <a:ext cx="7415630" cy="42328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C0A780-9DDE-4270-8E6F-7208EF33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96" y="2112725"/>
            <a:ext cx="4364167" cy="27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20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A0129-7F02-47C4-870D-E46608D6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3" y="932154"/>
            <a:ext cx="5531686" cy="49936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6C4F1C-AC44-4EC1-B153-844ED863E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57" y="1275397"/>
            <a:ext cx="6571443" cy="41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7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CBA626-8153-4475-BEE5-15A53C784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1" y="971549"/>
            <a:ext cx="6453966" cy="42503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C96E00-0071-4CD5-A836-066528E9C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67" y="2565916"/>
            <a:ext cx="6064940" cy="40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19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첫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BD1933-40F6-4E84-9575-263EF68570FE}"/>
              </a:ext>
            </a:extLst>
          </p:cNvPr>
          <p:cNvGrpSpPr/>
          <p:nvPr/>
        </p:nvGrpSpPr>
        <p:grpSpPr>
          <a:xfrm>
            <a:off x="71438" y="875915"/>
            <a:ext cx="9663582" cy="4980462"/>
            <a:chOff x="404813" y="963138"/>
            <a:chExt cx="9002971" cy="46399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0877154-89EC-4AC5-98F7-43FC2C37C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813" y="963138"/>
              <a:ext cx="9002971" cy="463999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718F1D2-2A6A-4F00-BF2A-FBA1A629BE29}"/>
                </a:ext>
              </a:extLst>
            </p:cNvPr>
            <p:cNvSpPr/>
            <p:nvPr/>
          </p:nvSpPr>
          <p:spPr>
            <a:xfrm>
              <a:off x="486383" y="4766553"/>
              <a:ext cx="8297694" cy="486383"/>
            </a:xfrm>
            <a:prstGeom prst="rect">
              <a:avLst/>
            </a:prstGeom>
            <a:solidFill>
              <a:srgbClr val="0B0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9DB6783-2CEF-4959-8504-57D22F30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135" y="4569463"/>
            <a:ext cx="3848903" cy="22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6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6545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– </a:t>
            </a:r>
            <a:r>
              <a:rPr lang="ko-KR" altLang="en-US" sz="4000"/>
              <a:t>개인 별 영화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5D422-6044-4C3D-8353-6167CC3E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28" y="752283"/>
            <a:ext cx="6972300" cy="1295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AB9406-2BF7-47A1-97FA-586910FA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8" y="1924050"/>
            <a:ext cx="11410950" cy="4933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6E787B-FF7C-44B2-97C2-54C67339E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28" y="681413"/>
            <a:ext cx="35242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263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2. DB</a:t>
            </a:r>
            <a:r>
              <a:rPr lang="ko-KR" altLang="en-US" sz="4000"/>
              <a:t> 설계</a:t>
            </a:r>
          </a:p>
        </p:txBody>
      </p:sp>
      <p:pic>
        <p:nvPicPr>
          <p:cNvPr id="7" name="그림 6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3E26B4C-D07F-417C-A54A-7FA6FD3A2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875914"/>
            <a:ext cx="10579744" cy="598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3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786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50D82-C2D8-4CA2-81AE-42F5579A8D19}"/>
              </a:ext>
            </a:extLst>
          </p:cNvPr>
          <p:cNvSpPr txBox="1"/>
          <p:nvPr/>
        </p:nvSpPr>
        <p:spPr>
          <a:xfrm>
            <a:off x="2206664" y="1040235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Account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19F3C-BD51-4FB5-81A0-CC57542E984E}"/>
              </a:ext>
            </a:extLst>
          </p:cNvPr>
          <p:cNvSpPr txBox="1"/>
          <p:nvPr/>
        </p:nvSpPr>
        <p:spPr>
          <a:xfrm>
            <a:off x="4598924" y="104023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Movie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6D967-E22D-46AE-8EE1-9B4E89FF8F6E}"/>
              </a:ext>
            </a:extLst>
          </p:cNvPr>
          <p:cNvSpPr txBox="1"/>
          <p:nvPr/>
        </p:nvSpPr>
        <p:spPr>
          <a:xfrm>
            <a:off x="6676096" y="104023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Community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834B5-DA1A-48F0-B721-356E702064F7}"/>
              </a:ext>
            </a:extLst>
          </p:cNvPr>
          <p:cNvSpPr txBox="1"/>
          <p:nvPr/>
        </p:nvSpPr>
        <p:spPr>
          <a:xfrm>
            <a:off x="9319130" y="1040235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Admin</a:t>
            </a:r>
            <a:endParaRPr lang="ko-KR" altLang="en-US"/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9050E075-A5C9-42F0-8A5D-A8F31EC17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835343"/>
              </p:ext>
            </p:extLst>
          </p:nvPr>
        </p:nvGraphicFramePr>
        <p:xfrm>
          <a:off x="3153432" y="2285999"/>
          <a:ext cx="6600272" cy="353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01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4257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- Account</a:t>
            </a:r>
            <a:endParaRPr lang="ko-KR" altLang="en-US" sz="4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606C7B-B1DF-47F3-BB20-D2F81E2B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9" y="999443"/>
            <a:ext cx="12192000" cy="59645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638F11-0B60-4915-8648-569AC9C616B0}"/>
              </a:ext>
            </a:extLst>
          </p:cNvPr>
          <p:cNvSpPr/>
          <p:nvPr/>
        </p:nvSpPr>
        <p:spPr>
          <a:xfrm>
            <a:off x="11543251" y="1132763"/>
            <a:ext cx="562063" cy="545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6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4257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- Account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98ABB6-8F7A-429B-8C4F-5CCD3F2B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876" y="850628"/>
            <a:ext cx="7440484" cy="60073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129BF00-5941-47A0-B81C-94C7F8EDD839}"/>
              </a:ext>
            </a:extLst>
          </p:cNvPr>
          <p:cNvSpPr/>
          <p:nvPr/>
        </p:nvSpPr>
        <p:spPr>
          <a:xfrm>
            <a:off x="4426825" y="988187"/>
            <a:ext cx="3129093" cy="11406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C58F3C-9426-48F5-9A86-798F7052C1A7}"/>
              </a:ext>
            </a:extLst>
          </p:cNvPr>
          <p:cNvCxnSpPr>
            <a:cxnSpLocks/>
          </p:cNvCxnSpPr>
          <p:nvPr/>
        </p:nvCxnSpPr>
        <p:spPr>
          <a:xfrm flipV="1">
            <a:off x="6014906" y="2197916"/>
            <a:ext cx="545285" cy="4144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F777A6-AFA3-49F6-8D7D-CFE4891D0D95}"/>
              </a:ext>
            </a:extLst>
          </p:cNvPr>
          <p:cNvSpPr/>
          <p:nvPr/>
        </p:nvSpPr>
        <p:spPr>
          <a:xfrm>
            <a:off x="2345191" y="5679642"/>
            <a:ext cx="2081634" cy="380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737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786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- Movie</a:t>
            </a:r>
            <a:endParaRPr lang="ko-KR" altLang="en-US" sz="4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3D098-3860-4B1F-83D2-9C4DE1F9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403"/>
            <a:ext cx="12200002" cy="58795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FA67F0-D5E7-45F6-81BE-74E46A1845B9}"/>
              </a:ext>
            </a:extLst>
          </p:cNvPr>
          <p:cNvSpPr/>
          <p:nvPr/>
        </p:nvSpPr>
        <p:spPr>
          <a:xfrm>
            <a:off x="11434194" y="1099252"/>
            <a:ext cx="765808" cy="4275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E3FF8C-58F2-46FE-AEC7-4C6BF1D3FA25}"/>
              </a:ext>
            </a:extLst>
          </p:cNvPr>
          <p:cNvSpPr/>
          <p:nvPr/>
        </p:nvSpPr>
        <p:spPr>
          <a:xfrm>
            <a:off x="9748007" y="1099252"/>
            <a:ext cx="1686187" cy="3184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9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786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- Movie</a:t>
            </a:r>
            <a:endParaRPr lang="ko-KR" altLang="en-US" sz="4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351F3-05E6-4998-9390-39851A68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820532"/>
            <a:ext cx="5273887" cy="60374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0B9951-C048-43C2-A6F7-E24BFF31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794912"/>
            <a:ext cx="5378873" cy="6063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6B3248-0F61-4F35-ACE4-E11F2E6ACC2C}"/>
              </a:ext>
            </a:extLst>
          </p:cNvPr>
          <p:cNvSpPr/>
          <p:nvPr/>
        </p:nvSpPr>
        <p:spPr>
          <a:xfrm>
            <a:off x="2676088" y="2273712"/>
            <a:ext cx="864066" cy="3436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9F37B7-9E99-4DC8-99BA-F35EAF3E9BF1}"/>
              </a:ext>
            </a:extLst>
          </p:cNvPr>
          <p:cNvSpPr/>
          <p:nvPr/>
        </p:nvSpPr>
        <p:spPr>
          <a:xfrm>
            <a:off x="6442745" y="1114147"/>
            <a:ext cx="5587068" cy="857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9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398</Words>
  <Application>Microsoft Office PowerPoint</Application>
  <PresentationFormat>와이드스크린</PresentationFormat>
  <Paragraphs>90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Minjung</dc:creator>
  <cp:lastModifiedBy>Kim Minjung</cp:lastModifiedBy>
  <cp:revision>13</cp:revision>
  <dcterms:created xsi:type="dcterms:W3CDTF">2020-11-26T08:18:51Z</dcterms:created>
  <dcterms:modified xsi:type="dcterms:W3CDTF">2020-11-26T10:46:12Z</dcterms:modified>
</cp:coreProperties>
</file>